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7" r:id="rId2"/>
  </p:sldIdLst>
  <p:sldSz cx="9144000" cy="6858000" type="screen4x3"/>
  <p:notesSz cx="6797675" cy="9926638"/>
  <p:custDataLst>
    <p:tags r:id="rId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8">
          <p15:clr>
            <a:srgbClr val="A4A3A4"/>
          </p15:clr>
        </p15:guide>
        <p15:guide id="2" pos="284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BECD"/>
    <a:srgbClr val="FBFBFB"/>
    <a:srgbClr val="004B46"/>
    <a:srgbClr val="B4A082"/>
    <a:srgbClr val="5A1400"/>
    <a:srgbClr val="CDA01E"/>
    <a:srgbClr val="550041"/>
    <a:srgbClr val="FA5050"/>
    <a:srgbClr val="00415A"/>
    <a:srgbClr val="B4A04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snapToObjects="1" showGuides="1">
      <p:cViewPr varScale="1">
        <p:scale>
          <a:sx n="126" d="100"/>
          <a:sy n="126" d="100"/>
        </p:scale>
        <p:origin x="978" y="132"/>
      </p:cViewPr>
      <p:guideLst>
        <p:guide orient="horz" pos="1538"/>
        <p:guide pos="284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a-DK" dirty="0"/>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2B8E217E-FB6A-4717-9596-BED220B8A55F}" type="datetimeFigureOut">
              <a:rPr lang="da-DK" smtClean="0"/>
              <a:t>16-09-2022</a:t>
            </a:fld>
            <a:endParaRPr lang="da-DK" dirty="0"/>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da-DK" dirty="0"/>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58C1791B-9C8E-4C93-9EE8-78097AFBF946}" type="slidenum">
              <a:rPr lang="da-DK" smtClean="0"/>
              <a:t>‹nr.›</a:t>
            </a:fld>
            <a:endParaRPr lang="da-DK" dirty="0"/>
          </a:p>
        </p:txBody>
      </p:sp>
    </p:spTree>
    <p:extLst>
      <p:ext uri="{BB962C8B-B14F-4D97-AF65-F5344CB8AC3E}">
        <p14:creationId xmlns:p14="http://schemas.microsoft.com/office/powerpoint/2010/main" val="26956276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a-DK"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0DC4877-EDC5-4D86-811A-5F43F81E0488}" type="datetimeFigureOut">
              <a:rPr lang="da-DK" smtClean="0"/>
              <a:t>16-09-2022</a:t>
            </a:fld>
            <a:endParaRPr lang="da-DK" dirty="0"/>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da-DK"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a-DK" dirty="0" err="1"/>
              <a:t>Click</a:t>
            </a:r>
            <a:r>
              <a:rPr lang="da-DK" dirty="0"/>
              <a:t> to </a:t>
            </a:r>
            <a:r>
              <a:rPr lang="da-DK" dirty="0" err="1"/>
              <a:t>edit</a:t>
            </a:r>
            <a:r>
              <a:rPr lang="da-DK" dirty="0"/>
              <a:t> Master </a:t>
            </a:r>
            <a:r>
              <a:rPr lang="da-DK" dirty="0" err="1"/>
              <a:t>text</a:t>
            </a:r>
            <a:r>
              <a:rPr lang="da-DK" dirty="0"/>
              <a:t> </a:t>
            </a:r>
            <a:r>
              <a:rPr lang="da-DK" dirty="0" err="1"/>
              <a:t>styles</a:t>
            </a:r>
            <a:endParaRPr lang="da-DK" dirty="0"/>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a-DK"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8142172-561C-498F-A16F-0ECF3FE32495}" type="slidenum">
              <a:rPr lang="da-DK" smtClean="0"/>
              <a:t>‹nr.›</a:t>
            </a:fld>
            <a:endParaRPr lang="da-DK" dirty="0"/>
          </a:p>
        </p:txBody>
      </p:sp>
    </p:spTree>
    <p:extLst>
      <p:ext uri="{BB962C8B-B14F-4D97-AF65-F5344CB8AC3E}">
        <p14:creationId xmlns:p14="http://schemas.microsoft.com/office/powerpoint/2010/main" val="2584957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ide Hvid">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p>
            <a:r>
              <a:rPr lang="da-DK" dirty="0"/>
              <a:t>Klik for at redigere titel</a:t>
            </a:r>
          </a:p>
        </p:txBody>
      </p:sp>
      <p:sp>
        <p:nvSpPr>
          <p:cNvPr id="3" name="Subtitle 2"/>
          <p:cNvSpPr>
            <a:spLocks noGrp="1"/>
          </p:cNvSpPr>
          <p:nvPr>
            <p:ph type="subTitle" idx="1" hasCustomPrompt="1"/>
          </p:nvPr>
        </p:nvSpPr>
        <p:spPr>
          <a:xfrm>
            <a:off x="1371600" y="3611708"/>
            <a:ext cx="6400800" cy="1752600"/>
          </a:xfrm>
        </p:spPr>
        <p:txBody>
          <a:bodyPr>
            <a:normAutofit/>
          </a:bodyPr>
          <a:lstStyle>
            <a:lvl1pPr marL="0" indent="0" algn="ctr">
              <a:buNone/>
              <a:defRPr sz="25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dirty="0"/>
              <a:t>Klik for at redigere undertitel</a:t>
            </a:r>
          </a:p>
        </p:txBody>
      </p:sp>
      <p:sp>
        <p:nvSpPr>
          <p:cNvPr id="4" name="Date Placeholder 3"/>
          <p:cNvSpPr>
            <a:spLocks noGrp="1"/>
          </p:cNvSpPr>
          <p:nvPr>
            <p:ph type="dt" sz="half" idx="10"/>
          </p:nvPr>
        </p:nvSpPr>
        <p:spPr/>
        <p:txBody>
          <a:bodyPr/>
          <a:lstStyle/>
          <a:p>
            <a:fld id="{5717C96A-6E35-4E14-BFEB-96BB76663CAA}" type="datetime1">
              <a:rPr lang="da-DK" smtClean="0"/>
              <a:t>16-09-2022</a:t>
            </a:fld>
            <a:endParaRPr lang="da-DK" dirty="0"/>
          </a:p>
        </p:txBody>
      </p:sp>
      <p:sp>
        <p:nvSpPr>
          <p:cNvPr id="5" name="Footer Placeholder 4"/>
          <p:cNvSpPr>
            <a:spLocks noGrp="1"/>
          </p:cNvSpPr>
          <p:nvPr>
            <p:ph type="ftr" sz="quarter" idx="11"/>
          </p:nvPr>
        </p:nvSpPr>
        <p:spPr/>
        <p:txBody>
          <a:bodyPr/>
          <a:lstStyle/>
          <a:p>
            <a:endParaRPr lang="da-DK" dirty="0"/>
          </a:p>
        </p:txBody>
      </p:sp>
      <p:sp>
        <p:nvSpPr>
          <p:cNvPr id="6" name="Slide Number Placeholder 5"/>
          <p:cNvSpPr>
            <a:spLocks noGrp="1"/>
          </p:cNvSpPr>
          <p:nvPr>
            <p:ph type="sldNum" sz="quarter" idx="12"/>
          </p:nvPr>
        </p:nvSpPr>
        <p:spPr/>
        <p:txBody>
          <a:bodyPr/>
          <a:lstStyle/>
          <a:p>
            <a:fld id="{C77B015D-11EB-1E49-9304-16E10FEA7424}" type="slidenum">
              <a:rPr lang="da-DK" smtClean="0"/>
              <a:t>‹nr.›</a:t>
            </a:fld>
            <a:endParaRPr lang="da-DK" dirty="0"/>
          </a:p>
        </p:txBody>
      </p:sp>
    </p:spTree>
    <p:extLst>
      <p:ext uri="{BB962C8B-B14F-4D97-AF65-F5344CB8AC3E}">
        <p14:creationId xmlns:p14="http://schemas.microsoft.com/office/powerpoint/2010/main" val="1661610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elside Bordeaux">
    <p:bg>
      <p:bgPr>
        <a:solidFill>
          <a:schemeClr val="bg1"/>
        </a:solidFill>
        <a:effectLst/>
      </p:bgPr>
    </p:bg>
    <p:spTree>
      <p:nvGrpSpPr>
        <p:cNvPr id="1" name=""/>
        <p:cNvGrpSpPr/>
        <p:nvPr/>
      </p:nvGrpSpPr>
      <p:grpSpPr>
        <a:xfrm>
          <a:off x="0" y="0"/>
          <a:ext cx="0" cy="0"/>
          <a:chOff x="0" y="0"/>
          <a:chExt cx="0" cy="0"/>
        </a:xfrm>
      </p:grpSpPr>
      <p:sp>
        <p:nvSpPr>
          <p:cNvPr id="12" name="Rectangle 11"/>
          <p:cNvSpPr/>
          <p:nvPr userDrawn="1"/>
        </p:nvSpPr>
        <p:spPr>
          <a:xfrm>
            <a:off x="0" y="0"/>
            <a:ext cx="9144000" cy="6858000"/>
          </a:xfrm>
          <a:prstGeom prst="rect">
            <a:avLst/>
          </a:prstGeom>
          <a:solidFill>
            <a:srgbClr val="5A14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01423" y="297923"/>
            <a:ext cx="1785375" cy="313819"/>
          </a:xfrm>
          <a:prstGeom prst="rect">
            <a:avLst/>
          </a:prstGeom>
        </p:spPr>
      </p:pic>
      <p:sp>
        <p:nvSpPr>
          <p:cNvPr id="2" name="Title 1"/>
          <p:cNvSpPr>
            <a:spLocks noGrp="1"/>
          </p:cNvSpPr>
          <p:nvPr>
            <p:ph type="ctrTitle" hasCustomPrompt="1"/>
          </p:nvPr>
        </p:nvSpPr>
        <p:spPr>
          <a:xfrm>
            <a:off x="685800" y="2130425"/>
            <a:ext cx="7772400" cy="1470025"/>
          </a:xfrm>
        </p:spPr>
        <p:txBody>
          <a:bodyPr/>
          <a:lstStyle>
            <a:lvl1pPr>
              <a:defRPr baseline="0">
                <a:solidFill>
                  <a:schemeClr val="bg1"/>
                </a:solidFill>
              </a:defRPr>
            </a:lvl1pPr>
          </a:lstStyle>
          <a:p>
            <a:r>
              <a:rPr lang="da-DK" dirty="0"/>
              <a:t>Klik for at redigere titel</a:t>
            </a:r>
          </a:p>
        </p:txBody>
      </p:sp>
      <p:sp>
        <p:nvSpPr>
          <p:cNvPr id="3" name="Subtitle 2"/>
          <p:cNvSpPr>
            <a:spLocks noGrp="1"/>
          </p:cNvSpPr>
          <p:nvPr>
            <p:ph type="subTitle" idx="1" hasCustomPrompt="1"/>
          </p:nvPr>
        </p:nvSpPr>
        <p:spPr>
          <a:xfrm>
            <a:off x="1371600" y="3611708"/>
            <a:ext cx="6400800" cy="1752600"/>
          </a:xfrm>
        </p:spPr>
        <p:txBody>
          <a:bodyPr>
            <a:normAutofit/>
          </a:bodyPr>
          <a:lstStyle>
            <a:lvl1pPr marL="0" indent="0" algn="ctr">
              <a:buNone/>
              <a:defRPr sz="25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dirty="0"/>
              <a:t>Klik for at redigere undertitel</a:t>
            </a:r>
          </a:p>
        </p:txBody>
      </p:sp>
      <p:sp>
        <p:nvSpPr>
          <p:cNvPr id="4" name="Date Placeholder 3"/>
          <p:cNvSpPr>
            <a:spLocks noGrp="1"/>
          </p:cNvSpPr>
          <p:nvPr>
            <p:ph type="dt" sz="half" idx="10"/>
          </p:nvPr>
        </p:nvSpPr>
        <p:spPr/>
        <p:txBody>
          <a:bodyPr/>
          <a:lstStyle>
            <a:lvl1pPr>
              <a:defRPr>
                <a:solidFill>
                  <a:srgbClr val="FFFFFF"/>
                </a:solidFill>
              </a:defRPr>
            </a:lvl1pPr>
          </a:lstStyle>
          <a:p>
            <a:fld id="{92EE0389-F29D-4FB5-AF96-A3F4C8847CAB}" type="datetime1">
              <a:rPr lang="da-DK" smtClean="0"/>
              <a:t>16-09-2022</a:t>
            </a:fld>
            <a:endParaRPr lang="da-DK"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da-DK"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77B015D-11EB-1E49-9304-16E10FEA7424}" type="slidenum">
              <a:rPr lang="da-DK" smtClean="0"/>
              <a:pPr/>
              <a:t>‹nr.›</a:t>
            </a:fld>
            <a:endParaRPr lang="da-DK" dirty="0"/>
          </a:p>
        </p:txBody>
      </p:sp>
      <p:cxnSp>
        <p:nvCxnSpPr>
          <p:cNvPr id="15" name="Straight Connector 14"/>
          <p:cNvCxnSpPr/>
          <p:nvPr userDrawn="1"/>
        </p:nvCxnSpPr>
        <p:spPr>
          <a:xfrm>
            <a:off x="457200" y="6277565"/>
            <a:ext cx="8229600"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457200" y="791006"/>
            <a:ext cx="8229600"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31501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elside Aubergine">
    <p:bg>
      <p:bgPr>
        <a:solidFill>
          <a:schemeClr val="bg1"/>
        </a:solidFill>
        <a:effectLst/>
      </p:bgPr>
    </p:bg>
    <p:spTree>
      <p:nvGrpSpPr>
        <p:cNvPr id="1" name=""/>
        <p:cNvGrpSpPr/>
        <p:nvPr/>
      </p:nvGrpSpPr>
      <p:grpSpPr>
        <a:xfrm>
          <a:off x="0" y="0"/>
          <a:ext cx="0" cy="0"/>
          <a:chOff x="0" y="0"/>
          <a:chExt cx="0" cy="0"/>
        </a:xfrm>
      </p:grpSpPr>
      <p:sp>
        <p:nvSpPr>
          <p:cNvPr id="12" name="Rectangle 11"/>
          <p:cNvSpPr/>
          <p:nvPr userDrawn="1"/>
        </p:nvSpPr>
        <p:spPr>
          <a:xfrm>
            <a:off x="0" y="0"/>
            <a:ext cx="9144000" cy="6858000"/>
          </a:xfrm>
          <a:prstGeom prst="rect">
            <a:avLst/>
          </a:prstGeom>
          <a:solidFill>
            <a:srgbClr val="55004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01423" y="297923"/>
            <a:ext cx="1785375" cy="313819"/>
          </a:xfrm>
          <a:prstGeom prst="rect">
            <a:avLst/>
          </a:prstGeom>
        </p:spPr>
      </p:pic>
      <p:sp>
        <p:nvSpPr>
          <p:cNvPr id="2" name="Title 1"/>
          <p:cNvSpPr>
            <a:spLocks noGrp="1"/>
          </p:cNvSpPr>
          <p:nvPr>
            <p:ph type="ctrTitle" hasCustomPrompt="1"/>
          </p:nvPr>
        </p:nvSpPr>
        <p:spPr>
          <a:xfrm>
            <a:off x="685800" y="2130425"/>
            <a:ext cx="7772400" cy="1470025"/>
          </a:xfrm>
        </p:spPr>
        <p:txBody>
          <a:bodyPr/>
          <a:lstStyle>
            <a:lvl1pPr>
              <a:defRPr baseline="0">
                <a:solidFill>
                  <a:schemeClr val="bg1"/>
                </a:solidFill>
              </a:defRPr>
            </a:lvl1pPr>
          </a:lstStyle>
          <a:p>
            <a:r>
              <a:rPr lang="da-DK" dirty="0"/>
              <a:t>Klik for at redigere titel</a:t>
            </a:r>
          </a:p>
        </p:txBody>
      </p:sp>
      <p:sp>
        <p:nvSpPr>
          <p:cNvPr id="3" name="Subtitle 2"/>
          <p:cNvSpPr>
            <a:spLocks noGrp="1"/>
          </p:cNvSpPr>
          <p:nvPr>
            <p:ph type="subTitle" idx="1" hasCustomPrompt="1"/>
          </p:nvPr>
        </p:nvSpPr>
        <p:spPr>
          <a:xfrm>
            <a:off x="1371600" y="3611708"/>
            <a:ext cx="6400800" cy="1752600"/>
          </a:xfrm>
        </p:spPr>
        <p:txBody>
          <a:bodyPr>
            <a:normAutofit/>
          </a:bodyPr>
          <a:lstStyle>
            <a:lvl1pPr marL="0" indent="0" algn="ctr">
              <a:buNone/>
              <a:defRPr sz="25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dirty="0"/>
              <a:t>Klik for at redigere undertitel</a:t>
            </a:r>
          </a:p>
        </p:txBody>
      </p:sp>
      <p:sp>
        <p:nvSpPr>
          <p:cNvPr id="4" name="Date Placeholder 3"/>
          <p:cNvSpPr>
            <a:spLocks noGrp="1"/>
          </p:cNvSpPr>
          <p:nvPr>
            <p:ph type="dt" sz="half" idx="10"/>
          </p:nvPr>
        </p:nvSpPr>
        <p:spPr/>
        <p:txBody>
          <a:bodyPr/>
          <a:lstStyle>
            <a:lvl1pPr>
              <a:defRPr>
                <a:solidFill>
                  <a:srgbClr val="FFFFFF"/>
                </a:solidFill>
              </a:defRPr>
            </a:lvl1pPr>
          </a:lstStyle>
          <a:p>
            <a:fld id="{A9141AFE-4042-49EE-9CCA-67F4E773E8B5}" type="datetime1">
              <a:rPr lang="da-DK" smtClean="0"/>
              <a:t>16-09-2022</a:t>
            </a:fld>
            <a:endParaRPr lang="da-DK"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da-DK"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77B015D-11EB-1E49-9304-16E10FEA7424}" type="slidenum">
              <a:rPr lang="da-DK" smtClean="0"/>
              <a:pPr/>
              <a:t>‹nr.›</a:t>
            </a:fld>
            <a:endParaRPr lang="da-DK" dirty="0"/>
          </a:p>
        </p:txBody>
      </p:sp>
      <p:cxnSp>
        <p:nvCxnSpPr>
          <p:cNvPr id="15" name="Straight Connector 14"/>
          <p:cNvCxnSpPr/>
          <p:nvPr userDrawn="1"/>
        </p:nvCxnSpPr>
        <p:spPr>
          <a:xfrm>
            <a:off x="457200" y="6277565"/>
            <a:ext cx="8229600"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457200" y="791006"/>
            <a:ext cx="8229600"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390264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ktionstitel">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3355246"/>
            <a:ext cx="7772400" cy="1362075"/>
          </a:xfrm>
        </p:spPr>
        <p:txBody>
          <a:bodyPr anchor="t"/>
          <a:lstStyle>
            <a:lvl1pPr algn="l">
              <a:defRPr sz="4000" b="0" cap="none" baseline="0"/>
            </a:lvl1pPr>
          </a:lstStyle>
          <a:p>
            <a:r>
              <a:rPr lang="da-DK" dirty="0"/>
              <a:t>Klik for at redigere titel</a:t>
            </a:r>
          </a:p>
        </p:txBody>
      </p:sp>
      <p:sp>
        <p:nvSpPr>
          <p:cNvPr id="3" name="Text Placeholder 2"/>
          <p:cNvSpPr>
            <a:spLocks noGrp="1"/>
          </p:cNvSpPr>
          <p:nvPr>
            <p:ph type="body" idx="1" hasCustomPrompt="1"/>
          </p:nvPr>
        </p:nvSpPr>
        <p:spPr>
          <a:xfrm>
            <a:off x="722313" y="1855059"/>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dirty="0"/>
              <a:t>Klik for at redigerer</a:t>
            </a:r>
          </a:p>
        </p:txBody>
      </p:sp>
      <p:sp>
        <p:nvSpPr>
          <p:cNvPr id="4" name="Date Placeholder 3"/>
          <p:cNvSpPr>
            <a:spLocks noGrp="1"/>
          </p:cNvSpPr>
          <p:nvPr>
            <p:ph type="dt" sz="half" idx="10"/>
          </p:nvPr>
        </p:nvSpPr>
        <p:spPr/>
        <p:txBody>
          <a:bodyPr/>
          <a:lstStyle/>
          <a:p>
            <a:fld id="{BD102C12-9A17-42CC-88A6-8867A42ECE50}" type="datetime1">
              <a:rPr lang="da-DK" smtClean="0"/>
              <a:t>16-09-2022</a:t>
            </a:fld>
            <a:endParaRPr lang="da-DK" dirty="0"/>
          </a:p>
        </p:txBody>
      </p:sp>
      <p:sp>
        <p:nvSpPr>
          <p:cNvPr id="5" name="Footer Placeholder 4"/>
          <p:cNvSpPr>
            <a:spLocks noGrp="1"/>
          </p:cNvSpPr>
          <p:nvPr>
            <p:ph type="ftr" sz="quarter" idx="11"/>
          </p:nvPr>
        </p:nvSpPr>
        <p:spPr/>
        <p:txBody>
          <a:bodyPr/>
          <a:lstStyle/>
          <a:p>
            <a:endParaRPr lang="da-DK" dirty="0"/>
          </a:p>
        </p:txBody>
      </p:sp>
      <p:sp>
        <p:nvSpPr>
          <p:cNvPr id="6" name="Slide Number Placeholder 5"/>
          <p:cNvSpPr>
            <a:spLocks noGrp="1"/>
          </p:cNvSpPr>
          <p:nvPr>
            <p:ph type="sldNum" sz="quarter" idx="12"/>
          </p:nvPr>
        </p:nvSpPr>
        <p:spPr/>
        <p:txBody>
          <a:bodyPr/>
          <a:lstStyle/>
          <a:p>
            <a:fld id="{C77B015D-11EB-1E49-9304-16E10FEA7424}" type="slidenum">
              <a:rPr lang="da-DK" smtClean="0"/>
              <a:t>‹nr.›</a:t>
            </a:fld>
            <a:endParaRPr lang="da-DK" dirty="0"/>
          </a:p>
        </p:txBody>
      </p:sp>
    </p:spTree>
    <p:extLst>
      <p:ext uri="{BB962C8B-B14F-4D97-AF65-F5344CB8AC3E}">
        <p14:creationId xmlns:p14="http://schemas.microsoft.com/office/powerpoint/2010/main" val="35017792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itel og todelt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da-DK" dirty="0"/>
              <a:t>Klik for at redigere titel</a:t>
            </a:r>
          </a:p>
        </p:txBody>
      </p:sp>
      <p:sp>
        <p:nvSpPr>
          <p:cNvPr id="3" name="Content Placeholder 2"/>
          <p:cNvSpPr>
            <a:spLocks noGrp="1"/>
          </p:cNvSpPr>
          <p:nvPr>
            <p:ph sz="half" idx="1" hasCustomPrompt="1"/>
          </p:nvPr>
        </p:nvSpPr>
        <p:spPr>
          <a:xfrm>
            <a:off x="457200" y="2459254"/>
            <a:ext cx="4038600" cy="3666910"/>
          </a:xfrm>
        </p:spPr>
        <p:txBody>
          <a:bodyPr/>
          <a:lstStyle>
            <a:lvl1pPr>
              <a:defRPr sz="2000" baseline="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da-DK" dirty="0"/>
              <a:t>Klik for at redigere</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Content Placeholder 3"/>
          <p:cNvSpPr>
            <a:spLocks noGrp="1"/>
          </p:cNvSpPr>
          <p:nvPr>
            <p:ph sz="half" idx="2" hasCustomPrompt="1"/>
          </p:nvPr>
        </p:nvSpPr>
        <p:spPr>
          <a:xfrm>
            <a:off x="4648200" y="2459254"/>
            <a:ext cx="4038600" cy="3666910"/>
          </a:xfrm>
        </p:spPr>
        <p:txBody>
          <a:bodyPr/>
          <a:lstStyle>
            <a:lvl1pPr>
              <a:defRPr sz="20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da-DK" dirty="0"/>
              <a:t>Klik for at redigere</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5" name="Date Placeholder 4"/>
          <p:cNvSpPr>
            <a:spLocks noGrp="1"/>
          </p:cNvSpPr>
          <p:nvPr>
            <p:ph type="dt" sz="half" idx="10"/>
          </p:nvPr>
        </p:nvSpPr>
        <p:spPr/>
        <p:txBody>
          <a:bodyPr/>
          <a:lstStyle/>
          <a:p>
            <a:fld id="{0B70E858-DA45-4BE5-B3AD-3D3F1F0DE410}" type="datetime1">
              <a:rPr lang="da-DK" smtClean="0"/>
              <a:t>16-09-2022</a:t>
            </a:fld>
            <a:endParaRPr lang="da-DK" dirty="0"/>
          </a:p>
        </p:txBody>
      </p:sp>
      <p:sp>
        <p:nvSpPr>
          <p:cNvPr id="6" name="Footer Placeholder 5"/>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p>
            <a:fld id="{C77B015D-11EB-1E49-9304-16E10FEA7424}" type="slidenum">
              <a:rPr lang="da-DK" smtClean="0"/>
              <a:t>‹nr.›</a:t>
            </a:fld>
            <a:endParaRPr lang="da-DK" dirty="0"/>
          </a:p>
        </p:txBody>
      </p:sp>
    </p:spTree>
    <p:extLst>
      <p:ext uri="{BB962C8B-B14F-4D97-AF65-F5344CB8AC3E}">
        <p14:creationId xmlns:p14="http://schemas.microsoft.com/office/powerpoint/2010/main" val="9668724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Titel og todelt indhold 2">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da-DK" dirty="0"/>
              <a:t>Klik for at redigere titel</a:t>
            </a:r>
          </a:p>
        </p:txBody>
      </p:sp>
      <p:sp>
        <p:nvSpPr>
          <p:cNvPr id="3" name="Text Placeholder 2"/>
          <p:cNvSpPr>
            <a:spLocks noGrp="1"/>
          </p:cNvSpPr>
          <p:nvPr>
            <p:ph type="body" idx="1" hasCustomPrompt="1"/>
          </p:nvPr>
        </p:nvSpPr>
        <p:spPr>
          <a:xfrm>
            <a:off x="457200" y="2441575"/>
            <a:ext cx="4040188"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dirty="0"/>
              <a:t>Klik for at redigere</a:t>
            </a:r>
          </a:p>
        </p:txBody>
      </p:sp>
      <p:sp>
        <p:nvSpPr>
          <p:cNvPr id="4" name="Content Placeholder 3"/>
          <p:cNvSpPr>
            <a:spLocks noGrp="1"/>
          </p:cNvSpPr>
          <p:nvPr>
            <p:ph sz="half" idx="2" hasCustomPrompt="1"/>
          </p:nvPr>
        </p:nvSpPr>
        <p:spPr>
          <a:xfrm>
            <a:off x="457200" y="3332935"/>
            <a:ext cx="4040188" cy="279322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dirty="0"/>
              <a:t>Klik for at redigere</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5" name="Text Placeholder 4"/>
          <p:cNvSpPr>
            <a:spLocks noGrp="1"/>
          </p:cNvSpPr>
          <p:nvPr>
            <p:ph type="body" sz="quarter" idx="3" hasCustomPrompt="1"/>
          </p:nvPr>
        </p:nvSpPr>
        <p:spPr>
          <a:xfrm>
            <a:off x="4645025" y="2441575"/>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dirty="0"/>
              <a:t>Klik for at redigerer</a:t>
            </a:r>
          </a:p>
        </p:txBody>
      </p:sp>
      <p:sp>
        <p:nvSpPr>
          <p:cNvPr id="6" name="Content Placeholder 5"/>
          <p:cNvSpPr>
            <a:spLocks noGrp="1"/>
          </p:cNvSpPr>
          <p:nvPr>
            <p:ph sz="quarter" idx="4" hasCustomPrompt="1"/>
          </p:nvPr>
        </p:nvSpPr>
        <p:spPr>
          <a:xfrm>
            <a:off x="4645025" y="3332935"/>
            <a:ext cx="4041775" cy="2793228"/>
          </a:xfrm>
        </p:spPr>
        <p:txBody>
          <a:bodyPr/>
          <a:lstStyle>
            <a:lvl1pPr>
              <a:defRPr sz="2000" baseline="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dirty="0"/>
              <a:t>Klik for at redigere</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7" name="Date Placeholder 6"/>
          <p:cNvSpPr>
            <a:spLocks noGrp="1"/>
          </p:cNvSpPr>
          <p:nvPr>
            <p:ph type="dt" sz="half" idx="10"/>
          </p:nvPr>
        </p:nvSpPr>
        <p:spPr/>
        <p:txBody>
          <a:bodyPr/>
          <a:lstStyle/>
          <a:p>
            <a:fld id="{24ADA92C-BCDD-453A-9D12-A35B88FF4AE4}" type="datetime1">
              <a:rPr lang="da-DK" smtClean="0"/>
              <a:t>16-09-2022</a:t>
            </a:fld>
            <a:endParaRPr lang="da-DK" dirty="0"/>
          </a:p>
        </p:txBody>
      </p:sp>
      <p:sp>
        <p:nvSpPr>
          <p:cNvPr id="8" name="Footer Placeholder 7"/>
          <p:cNvSpPr>
            <a:spLocks noGrp="1"/>
          </p:cNvSpPr>
          <p:nvPr>
            <p:ph type="ftr" sz="quarter" idx="11"/>
          </p:nvPr>
        </p:nvSpPr>
        <p:spPr/>
        <p:txBody>
          <a:bodyPr/>
          <a:lstStyle/>
          <a:p>
            <a:endParaRPr lang="da-DK" dirty="0"/>
          </a:p>
        </p:txBody>
      </p:sp>
      <p:sp>
        <p:nvSpPr>
          <p:cNvPr id="9" name="Slide Number Placeholder 8"/>
          <p:cNvSpPr>
            <a:spLocks noGrp="1"/>
          </p:cNvSpPr>
          <p:nvPr>
            <p:ph type="sldNum" sz="quarter" idx="12"/>
          </p:nvPr>
        </p:nvSpPr>
        <p:spPr/>
        <p:txBody>
          <a:bodyPr/>
          <a:lstStyle/>
          <a:p>
            <a:fld id="{C77B015D-11EB-1E49-9304-16E10FEA7424}" type="slidenum">
              <a:rPr lang="da-DK" smtClean="0"/>
              <a:t>‹nr.›</a:t>
            </a:fld>
            <a:endParaRPr lang="da-DK" dirty="0"/>
          </a:p>
        </p:txBody>
      </p:sp>
    </p:spTree>
    <p:extLst>
      <p:ext uri="{BB962C8B-B14F-4D97-AF65-F5344CB8AC3E}">
        <p14:creationId xmlns:p14="http://schemas.microsoft.com/office/powerpoint/2010/main" val="19721811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B70E858-DA45-4BE5-B3AD-3D3F1F0DE410}" type="datetime1">
              <a:rPr lang="da-DK" smtClean="0"/>
              <a:t>16-09-2022</a:t>
            </a:fld>
            <a:endParaRPr lang="da-DK" dirty="0"/>
          </a:p>
        </p:txBody>
      </p:sp>
      <p:sp>
        <p:nvSpPr>
          <p:cNvPr id="6" name="Footer Placeholder 5"/>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p>
            <a:fld id="{C77B015D-11EB-1E49-9304-16E10FEA7424}" type="slidenum">
              <a:rPr lang="da-DK" smtClean="0"/>
              <a:t>‹nr.›</a:t>
            </a:fld>
            <a:endParaRPr lang="da-DK" dirty="0"/>
          </a:p>
        </p:txBody>
      </p:sp>
      <p:sp>
        <p:nvSpPr>
          <p:cNvPr id="9" name="Media Placeholder 8"/>
          <p:cNvSpPr>
            <a:spLocks noGrp="1"/>
          </p:cNvSpPr>
          <p:nvPr>
            <p:ph type="media" sz="quarter" idx="13" hasCustomPrompt="1"/>
          </p:nvPr>
        </p:nvSpPr>
        <p:spPr>
          <a:xfrm>
            <a:off x="457201" y="1199635"/>
            <a:ext cx="8229600" cy="4629150"/>
          </a:xfrm>
          <a:solidFill>
            <a:schemeClr val="bg2"/>
          </a:solidFill>
        </p:spPr>
        <p:txBody>
          <a:bodyPr anchor="ctr" anchorCtr="0"/>
          <a:lstStyle>
            <a:lvl1pPr>
              <a:defRPr>
                <a:solidFill>
                  <a:schemeClr val="tx1"/>
                </a:solidFill>
              </a:defRPr>
            </a:lvl1pPr>
          </a:lstStyle>
          <a:p>
            <a:r>
              <a:rPr lang="da-DK" dirty="0"/>
              <a:t>16:9 video</a:t>
            </a:r>
          </a:p>
        </p:txBody>
      </p:sp>
      <p:sp>
        <p:nvSpPr>
          <p:cNvPr id="2" name="Tekstfelt 1"/>
          <p:cNvSpPr txBox="1"/>
          <p:nvPr userDrawn="1"/>
        </p:nvSpPr>
        <p:spPr>
          <a:xfrm>
            <a:off x="9332843" y="1848678"/>
            <a:ext cx="1779105" cy="3046988"/>
          </a:xfrm>
          <a:prstGeom prst="rect">
            <a:avLst/>
          </a:prstGeom>
          <a:solidFill>
            <a:schemeClr val="bg2"/>
          </a:solidFill>
        </p:spPr>
        <p:txBody>
          <a:bodyPr wrap="square" rtlCol="0">
            <a:spAutoFit/>
          </a:bodyPr>
          <a:lstStyle/>
          <a:p>
            <a:pPr marL="0" indent="0">
              <a:buClr>
                <a:schemeClr val="accent1"/>
              </a:buClr>
              <a:buFont typeface="Arial" panose="020B0604020202020204" pitchFamily="34" charset="0"/>
              <a:buNone/>
            </a:pPr>
            <a:r>
              <a:rPr lang="da-DK" sz="1200" b="1" dirty="0"/>
              <a:t>Indsæt video</a:t>
            </a:r>
          </a:p>
          <a:p>
            <a:pPr marL="0" indent="0">
              <a:buClr>
                <a:schemeClr val="accent1"/>
              </a:buClr>
              <a:buFont typeface="Arial" panose="020B0604020202020204" pitchFamily="34" charset="0"/>
              <a:buNone/>
            </a:pPr>
            <a:endParaRPr lang="da-DK" sz="1200" dirty="0"/>
          </a:p>
          <a:p>
            <a:pPr marL="228600" indent="-228600">
              <a:buClr>
                <a:schemeClr val="accent1"/>
              </a:buClr>
              <a:buFont typeface="+mj-lt"/>
              <a:buAutoNum type="arabicPeriod"/>
            </a:pPr>
            <a:r>
              <a:rPr lang="da-DK" sz="1200" dirty="0"/>
              <a:t>Klik på ikonet</a:t>
            </a:r>
            <a:r>
              <a:rPr lang="da-DK" sz="1200" baseline="0" dirty="0"/>
              <a:t> </a:t>
            </a:r>
          </a:p>
          <a:p>
            <a:pPr marL="228600" indent="-228600">
              <a:buClr>
                <a:schemeClr val="accent1"/>
              </a:buClr>
              <a:buFont typeface="+mj-lt"/>
              <a:buAutoNum type="arabicPeriod"/>
            </a:pPr>
            <a:r>
              <a:rPr lang="da-DK" sz="1200" baseline="0" dirty="0"/>
              <a:t>Vælg videoklip</a:t>
            </a:r>
          </a:p>
          <a:p>
            <a:pPr marL="228600" indent="-228600">
              <a:buClr>
                <a:schemeClr val="accent1"/>
              </a:buClr>
              <a:buFont typeface="+mj-lt"/>
              <a:buAutoNum type="arabicPeriod"/>
            </a:pPr>
            <a:r>
              <a:rPr lang="da-DK" sz="1200" baseline="0" dirty="0"/>
              <a:t>Klik gem </a:t>
            </a:r>
            <a:br>
              <a:rPr lang="da-DK" sz="1200" baseline="0" dirty="0"/>
            </a:br>
            <a:r>
              <a:rPr lang="da-DK" sz="1200" baseline="0" dirty="0"/>
              <a:t>(videoen bliver gemt i powerpointfilen)</a:t>
            </a:r>
          </a:p>
          <a:p>
            <a:pPr marL="228600" indent="-228600">
              <a:buClr>
                <a:schemeClr val="accent1"/>
              </a:buClr>
              <a:buFont typeface="+mj-lt"/>
              <a:buAutoNum type="arabicPeriod"/>
            </a:pPr>
            <a:endParaRPr lang="da-DK" sz="1200" baseline="0" dirty="0"/>
          </a:p>
          <a:p>
            <a:pPr marL="228600" indent="-228600">
              <a:buClr>
                <a:schemeClr val="accent1"/>
              </a:buClr>
              <a:buFont typeface="+mj-lt"/>
              <a:buAutoNum type="arabicPeriod"/>
            </a:pPr>
            <a:endParaRPr lang="da-DK" sz="1200" baseline="0" dirty="0"/>
          </a:p>
          <a:p>
            <a:pPr marL="0" indent="0">
              <a:buClr>
                <a:schemeClr val="accent1"/>
              </a:buClr>
              <a:buFont typeface="+mj-lt"/>
              <a:buNone/>
            </a:pPr>
            <a:r>
              <a:rPr lang="da-DK" sz="1200" baseline="0" dirty="0"/>
              <a:t>PowerPoint 2010 understøtter følgende video fil-formater:</a:t>
            </a:r>
          </a:p>
          <a:p>
            <a:pPr marL="171450" indent="-171450">
              <a:buClr>
                <a:schemeClr val="accent1"/>
              </a:buClr>
              <a:buFont typeface="Arial" panose="020B0604020202020204" pitchFamily="34" charset="0"/>
              <a:buChar char="•"/>
            </a:pPr>
            <a:r>
              <a:rPr lang="da-DK" sz="1200" baseline="0" dirty="0"/>
              <a:t>AVI</a:t>
            </a:r>
          </a:p>
          <a:p>
            <a:pPr marL="171450" indent="-171450">
              <a:buClr>
                <a:schemeClr val="accent1"/>
              </a:buClr>
              <a:buFont typeface="Arial" panose="020B0604020202020204" pitchFamily="34" charset="0"/>
              <a:buChar char="•"/>
            </a:pPr>
            <a:r>
              <a:rPr lang="da-DK" sz="1200" baseline="0" dirty="0"/>
              <a:t>WMV</a:t>
            </a:r>
            <a:br>
              <a:rPr lang="da-DK" sz="1200" baseline="0" dirty="0"/>
            </a:br>
            <a:r>
              <a:rPr lang="da-DK" sz="1200" baseline="0" dirty="0"/>
              <a:t>SVF (Flash)</a:t>
            </a:r>
          </a:p>
          <a:p>
            <a:pPr marL="0" indent="0">
              <a:buClr>
                <a:schemeClr val="accent1"/>
              </a:buClr>
              <a:buFont typeface="Arial" panose="020B0604020202020204" pitchFamily="34" charset="0"/>
              <a:buNone/>
            </a:pPr>
            <a:endParaRPr lang="da-DK" sz="1200" baseline="0" dirty="0"/>
          </a:p>
        </p:txBody>
      </p:sp>
    </p:spTree>
    <p:extLst>
      <p:ext uri="{BB962C8B-B14F-4D97-AF65-F5344CB8AC3E}">
        <p14:creationId xmlns:p14="http://schemas.microsoft.com/office/powerpoint/2010/main" val="3219508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994B24-8CA7-474B-909A-3603ED051E48}" type="datetime1">
              <a:rPr lang="da-DK" smtClean="0"/>
              <a:t>16-09-2022</a:t>
            </a:fld>
            <a:endParaRPr lang="da-DK" dirty="0"/>
          </a:p>
        </p:txBody>
      </p:sp>
      <p:sp>
        <p:nvSpPr>
          <p:cNvPr id="3" name="Footer Placeholder 2"/>
          <p:cNvSpPr>
            <a:spLocks noGrp="1"/>
          </p:cNvSpPr>
          <p:nvPr>
            <p:ph type="ftr" sz="quarter" idx="11"/>
          </p:nvPr>
        </p:nvSpPr>
        <p:spPr/>
        <p:txBody>
          <a:bodyPr/>
          <a:lstStyle/>
          <a:p>
            <a:endParaRPr lang="da-DK" dirty="0"/>
          </a:p>
        </p:txBody>
      </p:sp>
      <p:sp>
        <p:nvSpPr>
          <p:cNvPr id="4" name="Slide Number Placeholder 3"/>
          <p:cNvSpPr>
            <a:spLocks noGrp="1"/>
          </p:cNvSpPr>
          <p:nvPr>
            <p:ph type="sldNum" sz="quarter" idx="12"/>
          </p:nvPr>
        </p:nvSpPr>
        <p:spPr/>
        <p:txBody>
          <a:bodyPr/>
          <a:lstStyle/>
          <a:p>
            <a:fld id="{C77B015D-11EB-1E49-9304-16E10FEA7424}" type="slidenum">
              <a:rPr lang="da-DK" smtClean="0"/>
              <a:t>‹nr.›</a:t>
            </a:fld>
            <a:endParaRPr lang="da-DK" dirty="0"/>
          </a:p>
        </p:txBody>
      </p:sp>
    </p:spTree>
    <p:extLst>
      <p:ext uri="{BB962C8B-B14F-4D97-AF65-F5344CB8AC3E}">
        <p14:creationId xmlns:p14="http://schemas.microsoft.com/office/powerpoint/2010/main" val="3876612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da-DK" dirty="0"/>
              <a:t>Klik for at redigere titel</a:t>
            </a:r>
          </a:p>
        </p:txBody>
      </p:sp>
      <p:sp>
        <p:nvSpPr>
          <p:cNvPr id="3" name="Content Placeholder 2"/>
          <p:cNvSpPr>
            <a:spLocks noGrp="1"/>
          </p:cNvSpPr>
          <p:nvPr>
            <p:ph idx="1" hasCustomPrompt="1"/>
          </p:nvPr>
        </p:nvSpPr>
        <p:spPr/>
        <p:txBody>
          <a:bodyPr/>
          <a:lstStyle>
            <a:lvl1pPr>
              <a:defRPr baseline="0"/>
            </a:lvl1pPr>
          </a:lstStyle>
          <a:p>
            <a:pPr lvl="0"/>
            <a:r>
              <a:rPr lang="da-DK" dirty="0"/>
              <a:t>Klik for at redigere</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Date Placeholder 3"/>
          <p:cNvSpPr>
            <a:spLocks noGrp="1"/>
          </p:cNvSpPr>
          <p:nvPr>
            <p:ph type="dt" sz="half" idx="10"/>
          </p:nvPr>
        </p:nvSpPr>
        <p:spPr/>
        <p:txBody>
          <a:bodyPr/>
          <a:lstStyle/>
          <a:p>
            <a:fld id="{8AA2E0F1-A556-4503-8BC6-95BA4EE33E01}" type="datetime1">
              <a:rPr lang="da-DK" smtClean="0"/>
              <a:t>16-09-2022</a:t>
            </a:fld>
            <a:endParaRPr lang="da-DK" dirty="0"/>
          </a:p>
        </p:txBody>
      </p:sp>
      <p:sp>
        <p:nvSpPr>
          <p:cNvPr id="5" name="Footer Placeholder 4"/>
          <p:cNvSpPr>
            <a:spLocks noGrp="1"/>
          </p:cNvSpPr>
          <p:nvPr>
            <p:ph type="ftr" sz="quarter" idx="11"/>
          </p:nvPr>
        </p:nvSpPr>
        <p:spPr/>
        <p:txBody>
          <a:bodyPr/>
          <a:lstStyle/>
          <a:p>
            <a:endParaRPr lang="da-DK" dirty="0"/>
          </a:p>
        </p:txBody>
      </p:sp>
      <p:sp>
        <p:nvSpPr>
          <p:cNvPr id="6" name="Slide Number Placeholder 5"/>
          <p:cNvSpPr>
            <a:spLocks noGrp="1"/>
          </p:cNvSpPr>
          <p:nvPr>
            <p:ph type="sldNum" sz="quarter" idx="12"/>
          </p:nvPr>
        </p:nvSpPr>
        <p:spPr/>
        <p:txBody>
          <a:bodyPr/>
          <a:lstStyle/>
          <a:p>
            <a:fld id="{C77B015D-11EB-1E49-9304-16E10FEA7424}" type="slidenum">
              <a:rPr lang="da-DK" smtClean="0"/>
              <a:t>‹nr.›</a:t>
            </a:fld>
            <a:endParaRPr lang="da-DK" dirty="0"/>
          </a:p>
        </p:txBody>
      </p:sp>
    </p:spTree>
    <p:extLst>
      <p:ext uri="{BB962C8B-B14F-4D97-AF65-F5344CB8AC3E}">
        <p14:creationId xmlns:p14="http://schemas.microsoft.com/office/powerpoint/2010/main" val="4241836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elside Turkis">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01423" y="297923"/>
            <a:ext cx="1785375" cy="313819"/>
          </a:xfrm>
          <a:prstGeom prst="rect">
            <a:avLst/>
          </a:prstGeom>
        </p:spPr>
      </p:pic>
      <p:sp>
        <p:nvSpPr>
          <p:cNvPr id="2" name="Title 1"/>
          <p:cNvSpPr>
            <a:spLocks noGrp="1"/>
          </p:cNvSpPr>
          <p:nvPr>
            <p:ph type="ctrTitle" hasCustomPrompt="1"/>
          </p:nvPr>
        </p:nvSpPr>
        <p:spPr>
          <a:xfrm>
            <a:off x="685800" y="2130425"/>
            <a:ext cx="7772400" cy="1470025"/>
          </a:xfrm>
        </p:spPr>
        <p:txBody>
          <a:bodyPr/>
          <a:lstStyle>
            <a:lvl1pPr>
              <a:defRPr baseline="0">
                <a:solidFill>
                  <a:schemeClr val="bg1"/>
                </a:solidFill>
              </a:defRPr>
            </a:lvl1pPr>
          </a:lstStyle>
          <a:p>
            <a:r>
              <a:rPr lang="da-DK" dirty="0"/>
              <a:t>Klik for at redigere titel</a:t>
            </a:r>
          </a:p>
        </p:txBody>
      </p:sp>
      <p:sp>
        <p:nvSpPr>
          <p:cNvPr id="3" name="Subtitle 2"/>
          <p:cNvSpPr>
            <a:spLocks noGrp="1"/>
          </p:cNvSpPr>
          <p:nvPr>
            <p:ph type="subTitle" idx="1" hasCustomPrompt="1"/>
          </p:nvPr>
        </p:nvSpPr>
        <p:spPr>
          <a:xfrm>
            <a:off x="1371600" y="3611708"/>
            <a:ext cx="6400800" cy="1752600"/>
          </a:xfrm>
        </p:spPr>
        <p:txBody>
          <a:bodyPr>
            <a:normAutofit/>
          </a:bodyPr>
          <a:lstStyle>
            <a:lvl1pPr marL="0" indent="0" algn="ctr">
              <a:buNone/>
              <a:defRPr sz="25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dirty="0"/>
              <a:t>Klik for at redigere undertitel</a:t>
            </a:r>
          </a:p>
        </p:txBody>
      </p:sp>
      <p:sp>
        <p:nvSpPr>
          <p:cNvPr id="4" name="Date Placeholder 3"/>
          <p:cNvSpPr>
            <a:spLocks noGrp="1"/>
          </p:cNvSpPr>
          <p:nvPr>
            <p:ph type="dt" sz="half" idx="10"/>
          </p:nvPr>
        </p:nvSpPr>
        <p:spPr/>
        <p:txBody>
          <a:bodyPr/>
          <a:lstStyle>
            <a:lvl1pPr>
              <a:defRPr>
                <a:solidFill>
                  <a:srgbClr val="FFFFFF"/>
                </a:solidFill>
              </a:defRPr>
            </a:lvl1pPr>
          </a:lstStyle>
          <a:p>
            <a:fld id="{69EFA06E-591B-4048-98FB-1AE7FE201322}" type="datetime1">
              <a:rPr lang="da-DK" smtClean="0"/>
              <a:t>16-09-2022</a:t>
            </a:fld>
            <a:endParaRPr lang="da-DK"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da-DK"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77B015D-11EB-1E49-9304-16E10FEA7424}" type="slidenum">
              <a:rPr lang="da-DK" smtClean="0"/>
              <a:pPr/>
              <a:t>‹nr.›</a:t>
            </a:fld>
            <a:endParaRPr lang="da-DK" dirty="0"/>
          </a:p>
        </p:txBody>
      </p:sp>
      <p:cxnSp>
        <p:nvCxnSpPr>
          <p:cNvPr id="12" name="Straight Connector 11"/>
          <p:cNvCxnSpPr/>
          <p:nvPr userDrawn="1"/>
        </p:nvCxnSpPr>
        <p:spPr>
          <a:xfrm>
            <a:off x="457200" y="6277565"/>
            <a:ext cx="8229600"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457200" y="791006"/>
            <a:ext cx="8229600"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24159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elside Koralrød">
    <p:bg>
      <p:bgPr>
        <a:solidFill>
          <a:schemeClr val="bg1"/>
        </a:solidFill>
        <a:effectLst/>
      </p:bgPr>
    </p:bg>
    <p:spTree>
      <p:nvGrpSpPr>
        <p:cNvPr id="1" name=""/>
        <p:cNvGrpSpPr/>
        <p:nvPr/>
      </p:nvGrpSpPr>
      <p:grpSpPr>
        <a:xfrm>
          <a:off x="0" y="0"/>
          <a:ext cx="0" cy="0"/>
          <a:chOff x="0" y="0"/>
          <a:chExt cx="0" cy="0"/>
        </a:xfrm>
      </p:grpSpPr>
      <p:sp>
        <p:nvSpPr>
          <p:cNvPr id="12" name="Rectangle 11"/>
          <p:cNvSpPr/>
          <p:nvPr userDrawn="1"/>
        </p:nvSpPr>
        <p:spPr>
          <a:xfrm>
            <a:off x="0" y="0"/>
            <a:ext cx="9144000" cy="6858000"/>
          </a:xfrm>
          <a:prstGeom prst="rect">
            <a:avLst/>
          </a:prstGeom>
          <a:solidFill>
            <a:srgbClr val="FA5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dirty="0"/>
          </a:p>
        </p:txBody>
      </p:sp>
      <p:sp>
        <p:nvSpPr>
          <p:cNvPr id="2" name="Title 1"/>
          <p:cNvSpPr>
            <a:spLocks noGrp="1"/>
          </p:cNvSpPr>
          <p:nvPr>
            <p:ph type="ctrTitle" hasCustomPrompt="1"/>
          </p:nvPr>
        </p:nvSpPr>
        <p:spPr>
          <a:xfrm>
            <a:off x="685800" y="2130425"/>
            <a:ext cx="7772400" cy="1470025"/>
          </a:xfrm>
        </p:spPr>
        <p:txBody>
          <a:bodyPr/>
          <a:lstStyle>
            <a:lvl1pPr>
              <a:defRPr baseline="0">
                <a:solidFill>
                  <a:schemeClr val="bg1"/>
                </a:solidFill>
              </a:defRPr>
            </a:lvl1pPr>
          </a:lstStyle>
          <a:p>
            <a:r>
              <a:rPr lang="da-DK" dirty="0"/>
              <a:t>Klik for at redigere titel</a:t>
            </a:r>
          </a:p>
        </p:txBody>
      </p:sp>
      <p:sp>
        <p:nvSpPr>
          <p:cNvPr id="3" name="Subtitle 2"/>
          <p:cNvSpPr>
            <a:spLocks noGrp="1"/>
          </p:cNvSpPr>
          <p:nvPr>
            <p:ph type="subTitle" idx="1" hasCustomPrompt="1"/>
          </p:nvPr>
        </p:nvSpPr>
        <p:spPr>
          <a:xfrm>
            <a:off x="1371600" y="3611708"/>
            <a:ext cx="6400800" cy="1752600"/>
          </a:xfrm>
        </p:spPr>
        <p:txBody>
          <a:bodyPr>
            <a:normAutofit/>
          </a:bodyPr>
          <a:lstStyle>
            <a:lvl1pPr marL="0" indent="0" algn="ctr">
              <a:buNone/>
              <a:defRPr sz="25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dirty="0"/>
              <a:t>Klik for at redigere undertitel</a:t>
            </a:r>
          </a:p>
        </p:txBody>
      </p:sp>
      <p:sp>
        <p:nvSpPr>
          <p:cNvPr id="4" name="Date Placeholder 3"/>
          <p:cNvSpPr>
            <a:spLocks noGrp="1"/>
          </p:cNvSpPr>
          <p:nvPr>
            <p:ph type="dt" sz="half" idx="10"/>
          </p:nvPr>
        </p:nvSpPr>
        <p:spPr/>
        <p:txBody>
          <a:bodyPr/>
          <a:lstStyle>
            <a:lvl1pPr>
              <a:defRPr>
                <a:solidFill>
                  <a:srgbClr val="FFFFFF"/>
                </a:solidFill>
              </a:defRPr>
            </a:lvl1pPr>
          </a:lstStyle>
          <a:p>
            <a:fld id="{F709609D-49C3-4FDB-93C0-A6E7DF1D1514}" type="datetime1">
              <a:rPr lang="da-DK" smtClean="0"/>
              <a:t>16-09-2022</a:t>
            </a:fld>
            <a:endParaRPr lang="da-DK"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da-DK"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77B015D-11EB-1E49-9304-16E10FEA7424}" type="slidenum">
              <a:rPr lang="da-DK" smtClean="0"/>
              <a:pPr/>
              <a:t>‹nr.›</a:t>
            </a:fld>
            <a:endParaRPr lang="da-DK"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01423" y="297923"/>
            <a:ext cx="1785375" cy="313819"/>
          </a:xfrm>
          <a:prstGeom prst="rect">
            <a:avLst/>
          </a:prstGeom>
        </p:spPr>
      </p:pic>
      <p:cxnSp>
        <p:nvCxnSpPr>
          <p:cNvPr id="11" name="Straight Connector 10"/>
          <p:cNvCxnSpPr/>
          <p:nvPr userDrawn="1"/>
        </p:nvCxnSpPr>
        <p:spPr>
          <a:xfrm>
            <a:off x="457200" y="6277565"/>
            <a:ext cx="8229600"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457200" y="791006"/>
            <a:ext cx="8229600"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0348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elside Sennepsgul">
    <p:bg>
      <p:bgPr>
        <a:solidFill>
          <a:schemeClr val="bg1"/>
        </a:solidFill>
        <a:effectLst/>
      </p:bgPr>
    </p:bg>
    <p:spTree>
      <p:nvGrpSpPr>
        <p:cNvPr id="1" name=""/>
        <p:cNvGrpSpPr/>
        <p:nvPr/>
      </p:nvGrpSpPr>
      <p:grpSpPr>
        <a:xfrm>
          <a:off x="0" y="0"/>
          <a:ext cx="0" cy="0"/>
          <a:chOff x="0" y="0"/>
          <a:chExt cx="0" cy="0"/>
        </a:xfrm>
      </p:grpSpPr>
      <p:sp>
        <p:nvSpPr>
          <p:cNvPr id="12" name="Rectangle 11"/>
          <p:cNvSpPr/>
          <p:nvPr userDrawn="1"/>
        </p:nvSpPr>
        <p:spPr>
          <a:xfrm>
            <a:off x="0" y="0"/>
            <a:ext cx="9144000" cy="6858000"/>
          </a:xfrm>
          <a:prstGeom prst="rect">
            <a:avLst/>
          </a:prstGeom>
          <a:solidFill>
            <a:srgbClr val="CDA01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01423" y="297923"/>
            <a:ext cx="1785375" cy="313819"/>
          </a:xfrm>
          <a:prstGeom prst="rect">
            <a:avLst/>
          </a:prstGeom>
        </p:spPr>
      </p:pic>
      <p:sp>
        <p:nvSpPr>
          <p:cNvPr id="2" name="Title 1"/>
          <p:cNvSpPr>
            <a:spLocks noGrp="1"/>
          </p:cNvSpPr>
          <p:nvPr>
            <p:ph type="ctrTitle" hasCustomPrompt="1"/>
          </p:nvPr>
        </p:nvSpPr>
        <p:spPr>
          <a:xfrm>
            <a:off x="685800" y="2130425"/>
            <a:ext cx="7772400" cy="1470025"/>
          </a:xfrm>
        </p:spPr>
        <p:txBody>
          <a:bodyPr/>
          <a:lstStyle>
            <a:lvl1pPr>
              <a:defRPr baseline="0">
                <a:solidFill>
                  <a:schemeClr val="bg1"/>
                </a:solidFill>
              </a:defRPr>
            </a:lvl1pPr>
          </a:lstStyle>
          <a:p>
            <a:r>
              <a:rPr lang="da-DK" dirty="0"/>
              <a:t>Klik for at redigere titel</a:t>
            </a:r>
          </a:p>
        </p:txBody>
      </p:sp>
      <p:sp>
        <p:nvSpPr>
          <p:cNvPr id="3" name="Subtitle 2"/>
          <p:cNvSpPr>
            <a:spLocks noGrp="1"/>
          </p:cNvSpPr>
          <p:nvPr>
            <p:ph type="subTitle" idx="1" hasCustomPrompt="1"/>
          </p:nvPr>
        </p:nvSpPr>
        <p:spPr>
          <a:xfrm>
            <a:off x="1371600" y="3611708"/>
            <a:ext cx="6400800" cy="1752600"/>
          </a:xfrm>
        </p:spPr>
        <p:txBody>
          <a:bodyPr>
            <a:normAutofit/>
          </a:bodyPr>
          <a:lstStyle>
            <a:lvl1pPr marL="0" indent="0" algn="ctr">
              <a:buNone/>
              <a:defRPr sz="25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dirty="0"/>
              <a:t>Klik for at redigere undertitel</a:t>
            </a:r>
          </a:p>
        </p:txBody>
      </p:sp>
      <p:sp>
        <p:nvSpPr>
          <p:cNvPr id="4" name="Date Placeholder 3"/>
          <p:cNvSpPr>
            <a:spLocks noGrp="1"/>
          </p:cNvSpPr>
          <p:nvPr>
            <p:ph type="dt" sz="half" idx="10"/>
          </p:nvPr>
        </p:nvSpPr>
        <p:spPr/>
        <p:txBody>
          <a:bodyPr/>
          <a:lstStyle>
            <a:lvl1pPr>
              <a:defRPr>
                <a:solidFill>
                  <a:srgbClr val="FFFFFF"/>
                </a:solidFill>
              </a:defRPr>
            </a:lvl1pPr>
          </a:lstStyle>
          <a:p>
            <a:fld id="{A2CA1C8C-6FAB-48AF-A14B-6A04A9D543BA}" type="datetime1">
              <a:rPr lang="da-DK" smtClean="0"/>
              <a:t>16-09-2022</a:t>
            </a:fld>
            <a:endParaRPr lang="da-DK"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da-DK"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77B015D-11EB-1E49-9304-16E10FEA7424}" type="slidenum">
              <a:rPr lang="da-DK" smtClean="0"/>
              <a:pPr/>
              <a:t>‹nr.›</a:t>
            </a:fld>
            <a:endParaRPr lang="da-DK" dirty="0"/>
          </a:p>
        </p:txBody>
      </p:sp>
      <p:cxnSp>
        <p:nvCxnSpPr>
          <p:cNvPr id="15" name="Straight Connector 14"/>
          <p:cNvCxnSpPr/>
          <p:nvPr userDrawn="1"/>
        </p:nvCxnSpPr>
        <p:spPr>
          <a:xfrm>
            <a:off x="457200" y="6277565"/>
            <a:ext cx="8229600"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457200" y="791006"/>
            <a:ext cx="8229600"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67519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elside Khaki">
    <p:bg>
      <p:bgPr>
        <a:solidFill>
          <a:schemeClr val="bg1"/>
        </a:solidFill>
        <a:effectLst/>
      </p:bgPr>
    </p:bg>
    <p:spTree>
      <p:nvGrpSpPr>
        <p:cNvPr id="1" name=""/>
        <p:cNvGrpSpPr/>
        <p:nvPr/>
      </p:nvGrpSpPr>
      <p:grpSpPr>
        <a:xfrm>
          <a:off x="0" y="0"/>
          <a:ext cx="0" cy="0"/>
          <a:chOff x="0" y="0"/>
          <a:chExt cx="0" cy="0"/>
        </a:xfrm>
      </p:grpSpPr>
      <p:sp>
        <p:nvSpPr>
          <p:cNvPr id="12" name="Rectangle 11"/>
          <p:cNvSpPr/>
          <p:nvPr userDrawn="1"/>
        </p:nvSpPr>
        <p:spPr>
          <a:xfrm>
            <a:off x="0" y="0"/>
            <a:ext cx="9144000" cy="6858000"/>
          </a:xfrm>
          <a:prstGeom prst="rect">
            <a:avLst/>
          </a:prstGeom>
          <a:solidFill>
            <a:srgbClr val="B4A08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01423" y="297923"/>
            <a:ext cx="1785375" cy="313819"/>
          </a:xfrm>
          <a:prstGeom prst="rect">
            <a:avLst/>
          </a:prstGeom>
        </p:spPr>
      </p:pic>
      <p:sp>
        <p:nvSpPr>
          <p:cNvPr id="2" name="Title 1"/>
          <p:cNvSpPr>
            <a:spLocks noGrp="1"/>
          </p:cNvSpPr>
          <p:nvPr>
            <p:ph type="ctrTitle" hasCustomPrompt="1"/>
          </p:nvPr>
        </p:nvSpPr>
        <p:spPr>
          <a:xfrm>
            <a:off x="685800" y="2130425"/>
            <a:ext cx="7772400" cy="1470025"/>
          </a:xfrm>
        </p:spPr>
        <p:txBody>
          <a:bodyPr/>
          <a:lstStyle>
            <a:lvl1pPr>
              <a:defRPr baseline="0">
                <a:solidFill>
                  <a:schemeClr val="bg1"/>
                </a:solidFill>
              </a:defRPr>
            </a:lvl1pPr>
          </a:lstStyle>
          <a:p>
            <a:r>
              <a:rPr lang="da-DK" dirty="0"/>
              <a:t>Klik for at redigere titel</a:t>
            </a:r>
          </a:p>
        </p:txBody>
      </p:sp>
      <p:sp>
        <p:nvSpPr>
          <p:cNvPr id="3" name="Subtitle 2"/>
          <p:cNvSpPr>
            <a:spLocks noGrp="1"/>
          </p:cNvSpPr>
          <p:nvPr>
            <p:ph type="subTitle" idx="1" hasCustomPrompt="1"/>
          </p:nvPr>
        </p:nvSpPr>
        <p:spPr>
          <a:xfrm>
            <a:off x="1371600" y="3611708"/>
            <a:ext cx="6400800" cy="1752600"/>
          </a:xfrm>
        </p:spPr>
        <p:txBody>
          <a:bodyPr>
            <a:normAutofit/>
          </a:bodyPr>
          <a:lstStyle>
            <a:lvl1pPr marL="0" indent="0" algn="ctr">
              <a:buNone/>
              <a:defRPr sz="25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dirty="0"/>
              <a:t>Klik for at redigere undertitel</a:t>
            </a:r>
          </a:p>
        </p:txBody>
      </p:sp>
      <p:sp>
        <p:nvSpPr>
          <p:cNvPr id="4" name="Date Placeholder 3"/>
          <p:cNvSpPr>
            <a:spLocks noGrp="1"/>
          </p:cNvSpPr>
          <p:nvPr>
            <p:ph type="dt" sz="half" idx="10"/>
          </p:nvPr>
        </p:nvSpPr>
        <p:spPr/>
        <p:txBody>
          <a:bodyPr/>
          <a:lstStyle>
            <a:lvl1pPr>
              <a:defRPr>
                <a:solidFill>
                  <a:srgbClr val="FFFFFF"/>
                </a:solidFill>
              </a:defRPr>
            </a:lvl1pPr>
          </a:lstStyle>
          <a:p>
            <a:fld id="{F0401047-319C-445E-9968-9FF6B6C21A8D}" type="datetime1">
              <a:rPr lang="da-DK" smtClean="0"/>
              <a:t>16-09-2022</a:t>
            </a:fld>
            <a:endParaRPr lang="da-DK"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da-DK"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77B015D-11EB-1E49-9304-16E10FEA7424}" type="slidenum">
              <a:rPr lang="da-DK" smtClean="0"/>
              <a:pPr/>
              <a:t>‹nr.›</a:t>
            </a:fld>
            <a:endParaRPr lang="da-DK" dirty="0"/>
          </a:p>
        </p:txBody>
      </p:sp>
      <p:cxnSp>
        <p:nvCxnSpPr>
          <p:cNvPr id="15" name="Straight Connector 14"/>
          <p:cNvCxnSpPr/>
          <p:nvPr userDrawn="1"/>
        </p:nvCxnSpPr>
        <p:spPr>
          <a:xfrm>
            <a:off x="457200" y="6277565"/>
            <a:ext cx="8229600"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457200" y="791006"/>
            <a:ext cx="8229600"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75124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elside Himmelblå">
    <p:bg>
      <p:bgPr>
        <a:solidFill>
          <a:schemeClr val="bg1"/>
        </a:solidFill>
        <a:effectLst/>
      </p:bgPr>
    </p:bg>
    <p:spTree>
      <p:nvGrpSpPr>
        <p:cNvPr id="1" name=""/>
        <p:cNvGrpSpPr/>
        <p:nvPr/>
      </p:nvGrpSpPr>
      <p:grpSpPr>
        <a:xfrm>
          <a:off x="0" y="0"/>
          <a:ext cx="0" cy="0"/>
          <a:chOff x="0" y="0"/>
          <a:chExt cx="0" cy="0"/>
        </a:xfrm>
      </p:grpSpPr>
      <p:sp>
        <p:nvSpPr>
          <p:cNvPr id="12" name="Rectangle 11"/>
          <p:cNvSpPr/>
          <p:nvPr userDrawn="1"/>
        </p:nvSpPr>
        <p:spPr>
          <a:xfrm>
            <a:off x="0" y="0"/>
            <a:ext cx="9144000" cy="6858000"/>
          </a:xfrm>
          <a:prstGeom prst="rect">
            <a:avLst/>
          </a:prstGeom>
          <a:solidFill>
            <a:srgbClr val="64BEC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01423" y="297923"/>
            <a:ext cx="1785375" cy="313819"/>
          </a:xfrm>
          <a:prstGeom prst="rect">
            <a:avLst/>
          </a:prstGeom>
        </p:spPr>
      </p:pic>
      <p:sp>
        <p:nvSpPr>
          <p:cNvPr id="2" name="Title 1"/>
          <p:cNvSpPr>
            <a:spLocks noGrp="1"/>
          </p:cNvSpPr>
          <p:nvPr>
            <p:ph type="ctrTitle" hasCustomPrompt="1"/>
          </p:nvPr>
        </p:nvSpPr>
        <p:spPr>
          <a:xfrm>
            <a:off x="685800" y="2130425"/>
            <a:ext cx="7772400" cy="1470025"/>
          </a:xfrm>
        </p:spPr>
        <p:txBody>
          <a:bodyPr/>
          <a:lstStyle>
            <a:lvl1pPr>
              <a:defRPr baseline="0">
                <a:solidFill>
                  <a:schemeClr val="bg1"/>
                </a:solidFill>
              </a:defRPr>
            </a:lvl1pPr>
          </a:lstStyle>
          <a:p>
            <a:r>
              <a:rPr lang="da-DK" dirty="0"/>
              <a:t>Klik for at redigere titel</a:t>
            </a:r>
          </a:p>
        </p:txBody>
      </p:sp>
      <p:sp>
        <p:nvSpPr>
          <p:cNvPr id="3" name="Subtitle 2"/>
          <p:cNvSpPr>
            <a:spLocks noGrp="1"/>
          </p:cNvSpPr>
          <p:nvPr>
            <p:ph type="subTitle" idx="1" hasCustomPrompt="1"/>
          </p:nvPr>
        </p:nvSpPr>
        <p:spPr>
          <a:xfrm>
            <a:off x="1371600" y="3611708"/>
            <a:ext cx="6400800" cy="1752600"/>
          </a:xfrm>
        </p:spPr>
        <p:txBody>
          <a:bodyPr>
            <a:normAutofit/>
          </a:bodyPr>
          <a:lstStyle>
            <a:lvl1pPr marL="0" indent="0" algn="ctr">
              <a:buNone/>
              <a:defRPr sz="25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dirty="0"/>
              <a:t>Klik for at redigere undertitel</a:t>
            </a:r>
          </a:p>
        </p:txBody>
      </p:sp>
      <p:sp>
        <p:nvSpPr>
          <p:cNvPr id="4" name="Date Placeholder 3"/>
          <p:cNvSpPr>
            <a:spLocks noGrp="1"/>
          </p:cNvSpPr>
          <p:nvPr>
            <p:ph type="dt" sz="half" idx="10"/>
          </p:nvPr>
        </p:nvSpPr>
        <p:spPr/>
        <p:txBody>
          <a:bodyPr/>
          <a:lstStyle>
            <a:lvl1pPr>
              <a:defRPr>
                <a:solidFill>
                  <a:srgbClr val="FFFFFF"/>
                </a:solidFill>
              </a:defRPr>
            </a:lvl1pPr>
          </a:lstStyle>
          <a:p>
            <a:fld id="{E6C9A4C1-000E-4653-A336-C6EA2C2D5AFD}" type="datetime1">
              <a:rPr lang="da-DK" smtClean="0"/>
              <a:t>16-09-2022</a:t>
            </a:fld>
            <a:endParaRPr lang="da-DK"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da-DK"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77B015D-11EB-1E49-9304-16E10FEA7424}" type="slidenum">
              <a:rPr lang="da-DK" smtClean="0"/>
              <a:pPr/>
              <a:t>‹nr.›</a:t>
            </a:fld>
            <a:endParaRPr lang="da-DK" dirty="0"/>
          </a:p>
        </p:txBody>
      </p:sp>
      <p:cxnSp>
        <p:nvCxnSpPr>
          <p:cNvPr id="15" name="Straight Connector 14"/>
          <p:cNvCxnSpPr/>
          <p:nvPr userDrawn="1"/>
        </p:nvCxnSpPr>
        <p:spPr>
          <a:xfrm>
            <a:off x="457200" y="6277565"/>
            <a:ext cx="8229600"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457200" y="791006"/>
            <a:ext cx="8229600"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48250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elside Flaskegrøn">
    <p:bg>
      <p:bgPr>
        <a:solidFill>
          <a:schemeClr val="bg1"/>
        </a:solidFill>
        <a:effectLst/>
      </p:bgPr>
    </p:bg>
    <p:spTree>
      <p:nvGrpSpPr>
        <p:cNvPr id="1" name=""/>
        <p:cNvGrpSpPr/>
        <p:nvPr/>
      </p:nvGrpSpPr>
      <p:grpSpPr>
        <a:xfrm>
          <a:off x="0" y="0"/>
          <a:ext cx="0" cy="0"/>
          <a:chOff x="0" y="0"/>
          <a:chExt cx="0" cy="0"/>
        </a:xfrm>
      </p:grpSpPr>
      <p:sp>
        <p:nvSpPr>
          <p:cNvPr id="12" name="Rectangle 11"/>
          <p:cNvSpPr/>
          <p:nvPr userDrawn="1"/>
        </p:nvSpPr>
        <p:spPr>
          <a:xfrm>
            <a:off x="0" y="0"/>
            <a:ext cx="9144000" cy="6858000"/>
          </a:xfrm>
          <a:prstGeom prst="rect">
            <a:avLst/>
          </a:prstGeom>
          <a:solidFill>
            <a:srgbClr val="004B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01423" y="297923"/>
            <a:ext cx="1785375" cy="313819"/>
          </a:xfrm>
          <a:prstGeom prst="rect">
            <a:avLst/>
          </a:prstGeom>
        </p:spPr>
      </p:pic>
      <p:sp>
        <p:nvSpPr>
          <p:cNvPr id="2" name="Title 1"/>
          <p:cNvSpPr>
            <a:spLocks noGrp="1"/>
          </p:cNvSpPr>
          <p:nvPr>
            <p:ph type="ctrTitle" hasCustomPrompt="1"/>
          </p:nvPr>
        </p:nvSpPr>
        <p:spPr>
          <a:xfrm>
            <a:off x="685800" y="2130425"/>
            <a:ext cx="7772400" cy="1470025"/>
          </a:xfrm>
        </p:spPr>
        <p:txBody>
          <a:bodyPr/>
          <a:lstStyle>
            <a:lvl1pPr>
              <a:defRPr baseline="0">
                <a:solidFill>
                  <a:schemeClr val="bg1"/>
                </a:solidFill>
              </a:defRPr>
            </a:lvl1pPr>
          </a:lstStyle>
          <a:p>
            <a:r>
              <a:rPr lang="da-DK" dirty="0"/>
              <a:t>Klik for at redigere titel</a:t>
            </a:r>
          </a:p>
        </p:txBody>
      </p:sp>
      <p:sp>
        <p:nvSpPr>
          <p:cNvPr id="3" name="Subtitle 2"/>
          <p:cNvSpPr>
            <a:spLocks noGrp="1"/>
          </p:cNvSpPr>
          <p:nvPr>
            <p:ph type="subTitle" idx="1" hasCustomPrompt="1"/>
          </p:nvPr>
        </p:nvSpPr>
        <p:spPr>
          <a:xfrm>
            <a:off x="1371600" y="3611708"/>
            <a:ext cx="6400800" cy="1752600"/>
          </a:xfrm>
        </p:spPr>
        <p:txBody>
          <a:bodyPr>
            <a:normAutofit/>
          </a:bodyPr>
          <a:lstStyle>
            <a:lvl1pPr marL="0" indent="0" algn="ctr">
              <a:buNone/>
              <a:defRPr sz="25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dirty="0"/>
              <a:t>Klik for at redigere undertitel</a:t>
            </a:r>
          </a:p>
        </p:txBody>
      </p:sp>
      <p:sp>
        <p:nvSpPr>
          <p:cNvPr id="4" name="Date Placeholder 3"/>
          <p:cNvSpPr>
            <a:spLocks noGrp="1"/>
          </p:cNvSpPr>
          <p:nvPr>
            <p:ph type="dt" sz="half" idx="10"/>
          </p:nvPr>
        </p:nvSpPr>
        <p:spPr/>
        <p:txBody>
          <a:bodyPr/>
          <a:lstStyle>
            <a:lvl1pPr>
              <a:defRPr>
                <a:solidFill>
                  <a:srgbClr val="FFFFFF"/>
                </a:solidFill>
              </a:defRPr>
            </a:lvl1pPr>
          </a:lstStyle>
          <a:p>
            <a:fld id="{D39E9D0E-D350-4A70-8EF6-DEE577890422}" type="datetime1">
              <a:rPr lang="da-DK" smtClean="0"/>
              <a:t>16-09-2022</a:t>
            </a:fld>
            <a:endParaRPr lang="da-DK"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da-DK"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77B015D-11EB-1E49-9304-16E10FEA7424}" type="slidenum">
              <a:rPr lang="da-DK" smtClean="0"/>
              <a:pPr/>
              <a:t>‹nr.›</a:t>
            </a:fld>
            <a:endParaRPr lang="da-DK" dirty="0"/>
          </a:p>
        </p:txBody>
      </p:sp>
      <p:cxnSp>
        <p:nvCxnSpPr>
          <p:cNvPr id="15" name="Straight Connector 14"/>
          <p:cNvCxnSpPr/>
          <p:nvPr userDrawn="1"/>
        </p:nvCxnSpPr>
        <p:spPr>
          <a:xfrm>
            <a:off x="457200" y="6277565"/>
            <a:ext cx="8229600"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457200" y="791006"/>
            <a:ext cx="8229600"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86404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elside Petroliumsblå">
    <p:bg>
      <p:bgPr>
        <a:solidFill>
          <a:schemeClr val="bg1"/>
        </a:solidFill>
        <a:effectLst/>
      </p:bgPr>
    </p:bg>
    <p:spTree>
      <p:nvGrpSpPr>
        <p:cNvPr id="1" name=""/>
        <p:cNvGrpSpPr/>
        <p:nvPr/>
      </p:nvGrpSpPr>
      <p:grpSpPr>
        <a:xfrm>
          <a:off x="0" y="0"/>
          <a:ext cx="0" cy="0"/>
          <a:chOff x="0" y="0"/>
          <a:chExt cx="0" cy="0"/>
        </a:xfrm>
      </p:grpSpPr>
      <p:sp>
        <p:nvSpPr>
          <p:cNvPr id="12" name="Rectangle 11"/>
          <p:cNvSpPr/>
          <p:nvPr userDrawn="1"/>
        </p:nvSpPr>
        <p:spPr>
          <a:xfrm>
            <a:off x="0" y="0"/>
            <a:ext cx="9144000" cy="6858000"/>
          </a:xfrm>
          <a:prstGeom prst="rect">
            <a:avLst/>
          </a:prstGeom>
          <a:solidFill>
            <a:srgbClr val="00415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01423" y="297923"/>
            <a:ext cx="1785375" cy="313819"/>
          </a:xfrm>
          <a:prstGeom prst="rect">
            <a:avLst/>
          </a:prstGeom>
        </p:spPr>
      </p:pic>
      <p:sp>
        <p:nvSpPr>
          <p:cNvPr id="2" name="Title 1"/>
          <p:cNvSpPr>
            <a:spLocks noGrp="1"/>
          </p:cNvSpPr>
          <p:nvPr>
            <p:ph type="ctrTitle" hasCustomPrompt="1"/>
          </p:nvPr>
        </p:nvSpPr>
        <p:spPr>
          <a:xfrm>
            <a:off x="685800" y="2130425"/>
            <a:ext cx="7772400" cy="1470025"/>
          </a:xfrm>
        </p:spPr>
        <p:txBody>
          <a:bodyPr/>
          <a:lstStyle>
            <a:lvl1pPr>
              <a:defRPr baseline="0">
                <a:solidFill>
                  <a:schemeClr val="bg1"/>
                </a:solidFill>
              </a:defRPr>
            </a:lvl1pPr>
          </a:lstStyle>
          <a:p>
            <a:r>
              <a:rPr lang="da-DK" dirty="0"/>
              <a:t>Klik for at redigere titel</a:t>
            </a:r>
          </a:p>
        </p:txBody>
      </p:sp>
      <p:sp>
        <p:nvSpPr>
          <p:cNvPr id="3" name="Subtitle 2"/>
          <p:cNvSpPr>
            <a:spLocks noGrp="1"/>
          </p:cNvSpPr>
          <p:nvPr>
            <p:ph type="subTitle" idx="1" hasCustomPrompt="1"/>
          </p:nvPr>
        </p:nvSpPr>
        <p:spPr>
          <a:xfrm>
            <a:off x="1371600" y="3611708"/>
            <a:ext cx="6400800" cy="1752600"/>
          </a:xfrm>
        </p:spPr>
        <p:txBody>
          <a:bodyPr>
            <a:normAutofit/>
          </a:bodyPr>
          <a:lstStyle>
            <a:lvl1pPr marL="0" indent="0" algn="ctr">
              <a:buNone/>
              <a:defRPr sz="25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dirty="0"/>
              <a:t>Klik for at redigere undertitel</a:t>
            </a:r>
          </a:p>
        </p:txBody>
      </p:sp>
      <p:sp>
        <p:nvSpPr>
          <p:cNvPr id="4" name="Date Placeholder 3"/>
          <p:cNvSpPr>
            <a:spLocks noGrp="1"/>
          </p:cNvSpPr>
          <p:nvPr>
            <p:ph type="dt" sz="half" idx="10"/>
          </p:nvPr>
        </p:nvSpPr>
        <p:spPr/>
        <p:txBody>
          <a:bodyPr/>
          <a:lstStyle>
            <a:lvl1pPr>
              <a:defRPr>
                <a:solidFill>
                  <a:srgbClr val="FFFFFF"/>
                </a:solidFill>
              </a:defRPr>
            </a:lvl1pPr>
          </a:lstStyle>
          <a:p>
            <a:fld id="{5291919F-DF06-44F0-A748-384E889BDE0E}" type="datetime1">
              <a:rPr lang="da-DK" smtClean="0"/>
              <a:t>16-09-2022</a:t>
            </a:fld>
            <a:endParaRPr lang="da-DK"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da-DK"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77B015D-11EB-1E49-9304-16E10FEA7424}" type="slidenum">
              <a:rPr lang="da-DK" smtClean="0"/>
              <a:pPr/>
              <a:t>‹nr.›</a:t>
            </a:fld>
            <a:endParaRPr lang="da-DK" dirty="0"/>
          </a:p>
        </p:txBody>
      </p:sp>
      <p:cxnSp>
        <p:nvCxnSpPr>
          <p:cNvPr id="15" name="Straight Connector 14"/>
          <p:cNvCxnSpPr/>
          <p:nvPr userDrawn="1"/>
        </p:nvCxnSpPr>
        <p:spPr>
          <a:xfrm>
            <a:off x="457200" y="6277565"/>
            <a:ext cx="8229600"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457200" y="791006"/>
            <a:ext cx="8229600"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14534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028700"/>
            <a:ext cx="8229600" cy="1143000"/>
          </a:xfrm>
          <a:prstGeom prst="rect">
            <a:avLst/>
          </a:prstGeom>
        </p:spPr>
        <p:txBody>
          <a:bodyPr vert="horz" lIns="91440" tIns="45720" rIns="91440" bIns="45720" rtlCol="0" anchor="ctr">
            <a:normAutofit/>
          </a:bodyPr>
          <a:lstStyle/>
          <a:p>
            <a:r>
              <a:rPr lang="da-DK" dirty="0"/>
              <a:t>Klik for at redigere titel</a:t>
            </a:r>
          </a:p>
        </p:txBody>
      </p:sp>
      <p:sp>
        <p:nvSpPr>
          <p:cNvPr id="3" name="Text Placeholder 2"/>
          <p:cNvSpPr>
            <a:spLocks noGrp="1"/>
          </p:cNvSpPr>
          <p:nvPr>
            <p:ph type="body" idx="1"/>
          </p:nvPr>
        </p:nvSpPr>
        <p:spPr>
          <a:xfrm>
            <a:off x="457200" y="2532060"/>
            <a:ext cx="8229600" cy="3594103"/>
          </a:xfrm>
          <a:prstGeom prst="rect">
            <a:avLst/>
          </a:prstGeom>
        </p:spPr>
        <p:txBody>
          <a:bodyPr vert="horz" lIns="91440" tIns="45720" rIns="91440" bIns="45720" rtlCol="0">
            <a:normAutofit/>
          </a:bodyPr>
          <a:lstStyle/>
          <a:p>
            <a:pPr lvl="0"/>
            <a:r>
              <a:rPr lang="da-DK" dirty="0"/>
              <a:t>Klik for at redigere</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Date Placeholder 3"/>
          <p:cNvSpPr>
            <a:spLocks noGrp="1"/>
          </p:cNvSpPr>
          <p:nvPr>
            <p:ph type="dt" sz="half" idx="2"/>
          </p:nvPr>
        </p:nvSpPr>
        <p:spPr>
          <a:xfrm>
            <a:off x="457200" y="6356350"/>
            <a:ext cx="771525" cy="365125"/>
          </a:xfrm>
          <a:prstGeom prst="rect">
            <a:avLst/>
          </a:prstGeom>
        </p:spPr>
        <p:txBody>
          <a:bodyPr vert="horz" lIns="91440" tIns="45720" rIns="91440" bIns="45720" rtlCol="0" anchor="ctr"/>
          <a:lstStyle>
            <a:lvl1pPr algn="l">
              <a:defRPr sz="800">
                <a:solidFill>
                  <a:schemeClr val="tx1">
                    <a:tint val="75000"/>
                  </a:schemeClr>
                </a:solidFill>
                <a:latin typeface="Arial"/>
                <a:cs typeface="Arial"/>
              </a:defRPr>
            </a:lvl1pPr>
          </a:lstStyle>
          <a:p>
            <a:fld id="{B775C679-4ADA-4B5B-A7E4-3171F1BED763}" type="datetime1">
              <a:rPr lang="da-DK" smtClean="0"/>
              <a:t>16-09-2022</a:t>
            </a:fld>
            <a:endParaRPr lang="da-DK" dirty="0"/>
          </a:p>
        </p:txBody>
      </p:sp>
      <p:sp>
        <p:nvSpPr>
          <p:cNvPr id="5" name="Footer Placeholder 4"/>
          <p:cNvSpPr>
            <a:spLocks noGrp="1"/>
          </p:cNvSpPr>
          <p:nvPr>
            <p:ph type="ftr" sz="quarter" idx="3"/>
          </p:nvPr>
        </p:nvSpPr>
        <p:spPr>
          <a:xfrm>
            <a:off x="1371600" y="6356350"/>
            <a:ext cx="6800850" cy="365125"/>
          </a:xfrm>
          <a:prstGeom prst="rect">
            <a:avLst/>
          </a:prstGeom>
        </p:spPr>
        <p:txBody>
          <a:bodyPr vert="horz" lIns="91440" tIns="45720" rIns="91440" bIns="45720" rtlCol="0" anchor="ctr"/>
          <a:lstStyle>
            <a:lvl1pPr algn="ctr">
              <a:defRPr sz="800">
                <a:solidFill>
                  <a:schemeClr val="tx1">
                    <a:tint val="75000"/>
                  </a:schemeClr>
                </a:solidFill>
                <a:latin typeface="Arial"/>
                <a:cs typeface="Arial"/>
              </a:defRPr>
            </a:lvl1pPr>
          </a:lstStyle>
          <a:p>
            <a:endParaRPr lang="da-DK" dirty="0"/>
          </a:p>
        </p:txBody>
      </p:sp>
      <p:sp>
        <p:nvSpPr>
          <p:cNvPr id="6" name="Slide Number Placeholder 5"/>
          <p:cNvSpPr>
            <a:spLocks noGrp="1"/>
          </p:cNvSpPr>
          <p:nvPr>
            <p:ph type="sldNum" sz="quarter" idx="4"/>
          </p:nvPr>
        </p:nvSpPr>
        <p:spPr>
          <a:xfrm>
            <a:off x="8315324" y="6356350"/>
            <a:ext cx="371475" cy="365125"/>
          </a:xfrm>
          <a:prstGeom prst="rect">
            <a:avLst/>
          </a:prstGeom>
        </p:spPr>
        <p:txBody>
          <a:bodyPr vert="horz" lIns="91440" tIns="45720" rIns="91440" bIns="45720" rtlCol="0" anchor="ctr"/>
          <a:lstStyle>
            <a:lvl1pPr algn="r">
              <a:defRPr sz="800">
                <a:solidFill>
                  <a:schemeClr val="tx1">
                    <a:tint val="75000"/>
                  </a:schemeClr>
                </a:solidFill>
                <a:latin typeface="Arial"/>
                <a:cs typeface="Arial"/>
              </a:defRPr>
            </a:lvl1pPr>
          </a:lstStyle>
          <a:p>
            <a:fld id="{C77B015D-11EB-1E49-9304-16E10FEA7424}" type="slidenum">
              <a:rPr lang="da-DK" smtClean="0"/>
              <a:pPr/>
              <a:t>‹nr.›</a:t>
            </a:fld>
            <a:endParaRPr lang="da-DK" dirty="0"/>
          </a:p>
        </p:txBody>
      </p:sp>
      <p:pic>
        <p:nvPicPr>
          <p:cNvPr id="7" name="Picture 6"/>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6901422" y="297923"/>
            <a:ext cx="1785378" cy="313819"/>
          </a:xfrm>
          <a:prstGeom prst="rect">
            <a:avLst/>
          </a:prstGeom>
        </p:spPr>
      </p:pic>
      <p:cxnSp>
        <p:nvCxnSpPr>
          <p:cNvPr id="10" name="Straight Connector 9"/>
          <p:cNvCxnSpPr/>
          <p:nvPr userDrawn="1"/>
        </p:nvCxnSpPr>
        <p:spPr>
          <a:xfrm>
            <a:off x="457200" y="791006"/>
            <a:ext cx="8229600" cy="0"/>
          </a:xfrm>
          <a:prstGeom prst="line">
            <a:avLst/>
          </a:prstGeom>
          <a:ln w="12700">
            <a:solidFill>
              <a:srgbClr val="828282"/>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457200" y="6277565"/>
            <a:ext cx="8229600" cy="0"/>
          </a:xfrm>
          <a:prstGeom prst="line">
            <a:avLst/>
          </a:prstGeom>
          <a:ln w="12700">
            <a:solidFill>
              <a:srgbClr val="82828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11753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57" r:id="rId4"/>
    <p:sldLayoutId id="2147483661" r:id="rId5"/>
    <p:sldLayoutId id="2147483663" r:id="rId6"/>
    <p:sldLayoutId id="2147483665" r:id="rId7"/>
    <p:sldLayoutId id="2147483664" r:id="rId8"/>
    <p:sldLayoutId id="2147483659" r:id="rId9"/>
    <p:sldLayoutId id="2147483662" r:id="rId10"/>
    <p:sldLayoutId id="2147483660" r:id="rId11"/>
    <p:sldLayoutId id="2147483651" r:id="rId12"/>
    <p:sldLayoutId id="2147483652" r:id="rId13"/>
    <p:sldLayoutId id="2147483653" r:id="rId14"/>
    <p:sldLayoutId id="2147483666" r:id="rId15"/>
    <p:sldLayoutId id="2147483655" r:id="rId16"/>
  </p:sldLayoutIdLst>
  <p:hf hdr="0" ftr="0" dt="0"/>
  <p:txStyles>
    <p:titleStyle>
      <a:lvl1pPr algn="ctr" defTabSz="457200" rtl="0" eaLnBrk="1" latinLnBrk="0" hangingPunct="1">
        <a:spcBef>
          <a:spcPct val="0"/>
        </a:spcBef>
        <a:buNone/>
        <a:defRPr sz="3200" kern="1200" baseline="0">
          <a:solidFill>
            <a:schemeClr val="tx1"/>
          </a:solidFill>
          <a:latin typeface="Arial"/>
          <a:ea typeface="+mj-ea"/>
          <a:cs typeface="Arial"/>
        </a:defRPr>
      </a:lvl1pPr>
    </p:titleStyle>
    <p:bodyStyle>
      <a:lvl1pPr marL="342900" indent="-342900" algn="l" defTabSz="457200" rtl="0" eaLnBrk="1" latinLnBrk="0" hangingPunct="1">
        <a:spcBef>
          <a:spcPct val="20000"/>
        </a:spcBef>
        <a:buClr>
          <a:srgbClr val="FA5050"/>
        </a:buClr>
        <a:buSzPct val="100000"/>
        <a:buFont typeface="Arial"/>
        <a:buChar char="•"/>
        <a:defRPr sz="2000" kern="1200">
          <a:solidFill>
            <a:schemeClr val="tx1"/>
          </a:solidFill>
          <a:latin typeface="Arial"/>
          <a:ea typeface="+mn-ea"/>
          <a:cs typeface="Arial"/>
        </a:defRPr>
      </a:lvl1pPr>
      <a:lvl2pPr marL="742950" indent="-285750" algn="l" defTabSz="457200" rtl="0" eaLnBrk="1" latinLnBrk="0" hangingPunct="1">
        <a:spcBef>
          <a:spcPct val="20000"/>
        </a:spcBef>
        <a:buClr>
          <a:srgbClr val="FA5050"/>
        </a:buClr>
        <a:buSzPct val="100000"/>
        <a:buFont typeface="Arial"/>
        <a:buChar char="•"/>
        <a:defRPr sz="1800" kern="1200">
          <a:solidFill>
            <a:schemeClr val="tx1"/>
          </a:solidFill>
          <a:latin typeface="Arial"/>
          <a:ea typeface="+mn-ea"/>
          <a:cs typeface="Arial"/>
        </a:defRPr>
      </a:lvl2pPr>
      <a:lvl3pPr marL="1143000" indent="-228600" algn="l" defTabSz="457200" rtl="0" eaLnBrk="1" latinLnBrk="0" hangingPunct="1">
        <a:spcBef>
          <a:spcPct val="20000"/>
        </a:spcBef>
        <a:buClr>
          <a:srgbClr val="FA5050"/>
        </a:buClr>
        <a:buSzPct val="100000"/>
        <a:buFont typeface="Arial"/>
        <a:buChar char="•"/>
        <a:defRPr sz="1600" kern="1200">
          <a:solidFill>
            <a:schemeClr val="tx1"/>
          </a:solidFill>
          <a:latin typeface="Arial"/>
          <a:ea typeface="+mn-ea"/>
          <a:cs typeface="Arial"/>
        </a:defRPr>
      </a:lvl3pPr>
      <a:lvl4pPr marL="1600200" indent="-228600" algn="l" defTabSz="457200" rtl="0" eaLnBrk="1" latinLnBrk="0" hangingPunct="1">
        <a:spcBef>
          <a:spcPct val="20000"/>
        </a:spcBef>
        <a:buClr>
          <a:srgbClr val="FA5050"/>
        </a:buClr>
        <a:buSzPct val="100000"/>
        <a:buFont typeface="Arial"/>
        <a:buChar char="•"/>
        <a:defRPr sz="1400" kern="1200">
          <a:solidFill>
            <a:schemeClr val="tx1"/>
          </a:solidFill>
          <a:latin typeface="Arial"/>
          <a:ea typeface="+mn-ea"/>
          <a:cs typeface="Arial"/>
        </a:defRPr>
      </a:lvl4pPr>
      <a:lvl5pPr marL="2057400" indent="-228600" algn="l" defTabSz="457200" rtl="0" eaLnBrk="1" latinLnBrk="0" hangingPunct="1">
        <a:spcBef>
          <a:spcPct val="20000"/>
        </a:spcBef>
        <a:buClr>
          <a:srgbClr val="FA5050"/>
        </a:buClr>
        <a:buSzPct val="100000"/>
        <a:buFont typeface="Arial"/>
        <a:buChar char="•"/>
        <a:defRPr sz="14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p:cNvSpPr>
            <a:spLocks noGrp="1"/>
          </p:cNvSpPr>
          <p:nvPr>
            <p:ph type="title"/>
          </p:nvPr>
        </p:nvSpPr>
        <p:spPr>
          <a:xfrm>
            <a:off x="-384631" y="-7711"/>
            <a:ext cx="8229600" cy="982072"/>
          </a:xfrm>
        </p:spPr>
        <p:txBody>
          <a:bodyPr/>
          <a:lstStyle/>
          <a:p>
            <a:r>
              <a:rPr lang="da-DK" altLang="da-DK" sz="2400" b="1" dirty="0"/>
              <a:t>Evaluering af direktørkontrakt 2021</a:t>
            </a:r>
            <a:endParaRPr lang="da-DK" altLang="da-DK" sz="2400" b="1" dirty="0">
              <a:solidFill>
                <a:schemeClr val="tx1"/>
              </a:solidFill>
            </a:endParaRPr>
          </a:p>
        </p:txBody>
      </p:sp>
      <p:graphicFrame>
        <p:nvGraphicFramePr>
          <p:cNvPr id="2" name="Pladsholder til indhold 1"/>
          <p:cNvGraphicFramePr>
            <a:graphicFrameLocks noGrp="1"/>
          </p:cNvGraphicFramePr>
          <p:nvPr>
            <p:ph idx="1"/>
            <p:extLst>
              <p:ext uri="{D42A27DB-BD31-4B8C-83A1-F6EECF244321}">
                <p14:modId xmlns:p14="http://schemas.microsoft.com/office/powerpoint/2010/main" val="85801716"/>
              </p:ext>
            </p:extLst>
          </p:nvPr>
        </p:nvGraphicFramePr>
        <p:xfrm>
          <a:off x="254000" y="969865"/>
          <a:ext cx="8665148" cy="5336273"/>
        </p:xfrm>
        <a:graphic>
          <a:graphicData uri="http://schemas.openxmlformats.org/drawingml/2006/table">
            <a:tbl>
              <a:tblPr firstRow="1" bandRow="1">
                <a:tableStyleId>{5C22544A-7EE6-4342-B048-85BDC9FD1C3A}</a:tableStyleId>
              </a:tblPr>
              <a:tblGrid>
                <a:gridCol w="1462374">
                  <a:extLst>
                    <a:ext uri="{9D8B030D-6E8A-4147-A177-3AD203B41FA5}">
                      <a16:colId xmlns:a16="http://schemas.microsoft.com/office/drawing/2014/main" val="3215878820"/>
                    </a:ext>
                  </a:extLst>
                </a:gridCol>
                <a:gridCol w="1281659">
                  <a:extLst>
                    <a:ext uri="{9D8B030D-6E8A-4147-A177-3AD203B41FA5}">
                      <a16:colId xmlns:a16="http://schemas.microsoft.com/office/drawing/2014/main" val="811859537"/>
                    </a:ext>
                  </a:extLst>
                </a:gridCol>
                <a:gridCol w="1806315">
                  <a:extLst>
                    <a:ext uri="{9D8B030D-6E8A-4147-A177-3AD203B41FA5}">
                      <a16:colId xmlns:a16="http://schemas.microsoft.com/office/drawing/2014/main" val="4161579197"/>
                    </a:ext>
                  </a:extLst>
                </a:gridCol>
                <a:gridCol w="2788170">
                  <a:extLst>
                    <a:ext uri="{9D8B030D-6E8A-4147-A177-3AD203B41FA5}">
                      <a16:colId xmlns:a16="http://schemas.microsoft.com/office/drawing/2014/main" val="2574657969"/>
                    </a:ext>
                  </a:extLst>
                </a:gridCol>
                <a:gridCol w="1326630">
                  <a:extLst>
                    <a:ext uri="{9D8B030D-6E8A-4147-A177-3AD203B41FA5}">
                      <a16:colId xmlns:a16="http://schemas.microsoft.com/office/drawing/2014/main" val="943020079"/>
                    </a:ext>
                  </a:extLst>
                </a:gridCol>
              </a:tblGrid>
              <a:tr h="623316">
                <a:tc>
                  <a:txBody>
                    <a:bodyPr/>
                    <a:lstStyle/>
                    <a:p>
                      <a:r>
                        <a:rPr lang="da-DK" sz="1200" dirty="0"/>
                        <a:t>Mål</a:t>
                      </a:r>
                    </a:p>
                  </a:txBody>
                  <a:tcPr marT="45724" marB="45724"/>
                </a:tc>
                <a:tc>
                  <a:txBody>
                    <a:bodyPr/>
                    <a:lstStyle/>
                    <a:p>
                      <a:r>
                        <a:rPr lang="da-DK" sz="1200" dirty="0"/>
                        <a:t>Målbeskrivelse</a:t>
                      </a:r>
                    </a:p>
                  </a:txBody>
                  <a:tcPr marT="45724" marB="45724"/>
                </a:tc>
                <a:tc>
                  <a:txBody>
                    <a:bodyPr/>
                    <a:lstStyle/>
                    <a:p>
                      <a:r>
                        <a:rPr lang="da-DK" sz="1200" dirty="0"/>
                        <a:t>Målaktivitet</a:t>
                      </a:r>
                    </a:p>
                  </a:txBody>
                  <a:tcPr marT="45724" marB="45724"/>
                </a:tc>
                <a:tc>
                  <a:txBody>
                    <a:bodyPr/>
                    <a:lstStyle/>
                    <a:p>
                      <a:r>
                        <a:rPr lang="da-DK" sz="1200" dirty="0"/>
                        <a:t>Resultat/dokumentation</a:t>
                      </a:r>
                    </a:p>
                  </a:txBody>
                  <a:tcPr marT="45724" marB="45724"/>
                </a:tc>
                <a:tc>
                  <a:txBody>
                    <a:bodyPr/>
                    <a:lstStyle/>
                    <a:p>
                      <a:r>
                        <a:rPr lang="da-DK" sz="1200" b="1" dirty="0"/>
                        <a:t>Bestyrelsens vurdering af målopfyldelse</a:t>
                      </a:r>
                    </a:p>
                  </a:txBody>
                  <a:tcPr marT="45724" marB="45724"/>
                </a:tc>
                <a:extLst>
                  <a:ext uri="{0D108BD9-81ED-4DB2-BD59-A6C34878D82A}">
                    <a16:rowId xmlns:a16="http://schemas.microsoft.com/office/drawing/2014/main" val="2385809115"/>
                  </a:ext>
                </a:extLst>
              </a:tr>
              <a:tr h="91012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a-DK" sz="1000" baseline="0" dirty="0">
                          <a:solidFill>
                            <a:schemeClr val="tx1"/>
                          </a:solidFill>
                        </a:rPr>
                        <a:t>Mål 1</a:t>
                      </a:r>
                    </a:p>
                  </a:txBody>
                  <a:tcPr marT="45724" marB="45724"/>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a-DK" sz="1000" baseline="0" dirty="0">
                          <a:solidFill>
                            <a:schemeClr val="tx1"/>
                          </a:solidFill>
                        </a:rPr>
                        <a:t>Strategiske indsatser 2021</a:t>
                      </a:r>
                    </a:p>
                  </a:txBody>
                  <a:tcPr marT="45724" marB="45724"/>
                </a:tc>
                <a:tc>
                  <a:txBody>
                    <a:bodyPr/>
                    <a:lstStyle/>
                    <a:p>
                      <a:r>
                        <a:rPr lang="da-DK" sz="1000" b="0" kern="1200" dirty="0">
                          <a:solidFill>
                            <a:schemeClr val="dk1"/>
                          </a:solidFill>
                          <a:effectLst/>
                          <a:latin typeface="+mn-lt"/>
                          <a:ea typeface="+mn-ea"/>
                          <a:cs typeface="+mn-cs"/>
                        </a:rPr>
                        <a:t>Fortsat implementering af TECs strategi</a:t>
                      </a:r>
                    </a:p>
                  </a:txBody>
                  <a:tcPr marT="45724" marB="45724"/>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a-DK" sz="1000" dirty="0">
                          <a:effectLst/>
                          <a:latin typeface="Arial" panose="020B0604020202020204" pitchFamily="34" charset="0"/>
                          <a:ea typeface="Arial" panose="020B0604020202020204" pitchFamily="34" charset="0"/>
                          <a:cs typeface="Times New Roman" panose="02020603050405020304" pitchFamily="18" charset="0"/>
                        </a:rPr>
                        <a:t>En samlet vurdering af målopfyldelsen af strategien for 2019 til 2021. Derudover en beskrivelse af de strategiske initiativer for 2022 med angivelse af konkrete planer for gennemførelse og medarbejderinvolvering inkl. en beskrivelse af mål for og tegn på effekt for den enkelte indsats. </a:t>
                      </a:r>
                      <a:endParaRPr lang="da-DK" sz="1000" baseline="0" dirty="0">
                        <a:solidFill>
                          <a:schemeClr val="tx1"/>
                        </a:solidFill>
                      </a:endParaRPr>
                    </a:p>
                  </a:txBody>
                  <a:tcPr marT="45724" marB="45724"/>
                </a:tc>
                <a:tc rowSpan="4">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a-DK" sz="1000" baseline="0" dirty="0">
                          <a:solidFill>
                            <a:schemeClr val="tx1"/>
                          </a:solidFill>
                        </a:rPr>
                        <a:t>85 % godkendt af bestyrelsesformand</a:t>
                      </a:r>
                    </a:p>
                  </a:txBody>
                  <a:tcPr marT="45724" marB="45724"/>
                </a:tc>
                <a:extLst>
                  <a:ext uri="{0D108BD9-81ED-4DB2-BD59-A6C34878D82A}">
                    <a16:rowId xmlns:a16="http://schemas.microsoft.com/office/drawing/2014/main" val="160406502"/>
                  </a:ext>
                </a:extLst>
              </a:tr>
              <a:tr h="131611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a-DK" sz="1000" baseline="0" dirty="0">
                          <a:solidFill>
                            <a:schemeClr val="tx1"/>
                          </a:solidFill>
                        </a:rPr>
                        <a:t>Mål 2+3</a:t>
                      </a:r>
                    </a:p>
                    <a:p>
                      <a:endParaRPr lang="da-DK" sz="1000" dirty="0"/>
                    </a:p>
                  </a:txBody>
                  <a:tcPr marT="45724" marB="45724"/>
                </a:tc>
                <a:tc>
                  <a:txBody>
                    <a:bodyPr/>
                    <a:lstStyle/>
                    <a:p>
                      <a:r>
                        <a:rPr lang="da-DK" sz="1000" dirty="0"/>
                        <a:t>Vækst</a:t>
                      </a:r>
                    </a:p>
                  </a:txBody>
                  <a:tcPr marT="45724" marB="45724"/>
                </a:tc>
                <a:tc>
                  <a:txBody>
                    <a:bodyPr/>
                    <a:lstStyle/>
                    <a:p>
                      <a:r>
                        <a:rPr lang="da-DK" sz="1000" kern="1200" dirty="0">
                          <a:solidFill>
                            <a:schemeClr val="dk1"/>
                          </a:solidFill>
                          <a:effectLst/>
                          <a:latin typeface="+mn-lt"/>
                          <a:ea typeface="+mn-ea"/>
                          <a:cs typeface="+mn-cs"/>
                        </a:rPr>
                        <a:t>Øget elevaktivitet</a:t>
                      </a:r>
                    </a:p>
                    <a:p>
                      <a:endParaRPr lang="da-DK" sz="1000" kern="1200" dirty="0">
                        <a:solidFill>
                          <a:schemeClr val="dk1"/>
                        </a:solidFill>
                        <a:effectLst/>
                        <a:latin typeface="+mn-lt"/>
                        <a:ea typeface="+mn-ea"/>
                        <a:cs typeface="+mn-cs"/>
                      </a:endParaRPr>
                    </a:p>
                    <a:p>
                      <a:endParaRPr lang="da-DK" sz="1000" kern="1200" dirty="0">
                        <a:solidFill>
                          <a:schemeClr val="dk1"/>
                        </a:solidFill>
                        <a:effectLst/>
                        <a:latin typeface="+mn-lt"/>
                        <a:ea typeface="+mn-ea"/>
                        <a:cs typeface="+mn-cs"/>
                      </a:endParaRPr>
                    </a:p>
                    <a:p>
                      <a:endParaRPr lang="da-DK" sz="1000" kern="1200" dirty="0">
                        <a:solidFill>
                          <a:schemeClr val="dk1"/>
                        </a:solidFill>
                        <a:effectLst/>
                        <a:latin typeface="+mn-lt"/>
                        <a:ea typeface="+mn-ea"/>
                        <a:cs typeface="+mn-cs"/>
                      </a:endParaRPr>
                    </a:p>
                    <a:p>
                      <a:endParaRPr lang="da-DK" sz="1000" kern="1200" dirty="0">
                        <a:solidFill>
                          <a:schemeClr val="dk1"/>
                        </a:solidFill>
                        <a:effectLst/>
                        <a:latin typeface="+mn-lt"/>
                        <a:ea typeface="+mn-ea"/>
                        <a:cs typeface="+mn-cs"/>
                      </a:endParaRPr>
                    </a:p>
                    <a:p>
                      <a:r>
                        <a:rPr lang="da-DK" sz="1000" kern="1200" dirty="0">
                          <a:solidFill>
                            <a:schemeClr val="dk1"/>
                          </a:solidFill>
                          <a:effectLst/>
                          <a:latin typeface="+mn-lt"/>
                          <a:ea typeface="+mn-ea"/>
                          <a:cs typeface="+mn-cs"/>
                        </a:rPr>
                        <a:t>Nyt gymnasie i Lyngby</a:t>
                      </a:r>
                    </a:p>
                  </a:txBody>
                  <a:tcPr marT="45724" marB="45724"/>
                </a:tc>
                <a:tc>
                  <a:txBody>
                    <a:bodyPr/>
                    <a:lstStyle/>
                    <a:p>
                      <a:pPr>
                        <a:lnSpc>
                          <a:spcPct val="107000"/>
                        </a:lnSpc>
                        <a:spcAft>
                          <a:spcPts val="800"/>
                        </a:spcAft>
                      </a:pPr>
                      <a:r>
                        <a:rPr lang="da-DK" sz="1000" dirty="0">
                          <a:solidFill>
                            <a:srgbClr val="000000"/>
                          </a:solidFill>
                          <a:effectLst/>
                          <a:latin typeface="Arial" panose="020B0604020202020204" pitchFamily="34" charset="0"/>
                          <a:ea typeface="Arial" panose="020B0604020202020204" pitchFamily="34" charset="0"/>
                          <a:cs typeface="Arial" panose="020B0604020202020204" pitchFamily="34" charset="0"/>
                        </a:rPr>
                        <a:t>Oversigt over stigning i de samlede aktiviteter </a:t>
                      </a:r>
                      <a:r>
                        <a:rPr lang="da-DK" sz="1000" dirty="0" err="1">
                          <a:solidFill>
                            <a:srgbClr val="000000"/>
                          </a:solidFill>
                          <a:effectLst/>
                          <a:latin typeface="Arial" panose="020B0604020202020204" pitchFamily="34" charset="0"/>
                          <a:ea typeface="Arial" panose="020B0604020202020204" pitchFamily="34" charset="0"/>
                          <a:cs typeface="Arial" panose="020B0604020202020204" pitchFamily="34" charset="0"/>
                        </a:rPr>
                        <a:t>fsva</a:t>
                      </a:r>
                      <a:r>
                        <a:rPr lang="da-DK" sz="1000" dirty="0">
                          <a:solidFill>
                            <a:srgbClr val="000000"/>
                          </a:solidFill>
                          <a:effectLst/>
                          <a:latin typeface="Arial" panose="020B0604020202020204" pitchFamily="34" charset="0"/>
                          <a:ea typeface="Arial" panose="020B0604020202020204" pitchFamily="34" charset="0"/>
                          <a:cs typeface="Arial" panose="020B0604020202020204" pitchFamily="34" charset="0"/>
                        </a:rPr>
                        <a:t>. både ÅE og samlet økonomi. </a:t>
                      </a:r>
                      <a:endParaRPr lang="da-DK" sz="1400" dirty="0">
                        <a:effectLst/>
                        <a:latin typeface="Arial" panose="020B0604020202020204" pitchFamily="34" charset="0"/>
                        <a:ea typeface="Arial" panose="020B0604020202020204" pitchFamily="34" charset="0"/>
                        <a:cs typeface="Times New Roman" panose="02020603050405020304" pitchFamily="18" charset="0"/>
                      </a:endParaRPr>
                    </a:p>
                    <a:p>
                      <a:endParaRPr lang="da-DK" sz="1000" dirty="0"/>
                    </a:p>
                    <a:p>
                      <a:endParaRPr lang="da-DK" sz="1000" dirty="0"/>
                    </a:p>
                    <a:p>
                      <a:r>
                        <a:rPr lang="da-DK" sz="1000" dirty="0">
                          <a:effectLst/>
                          <a:latin typeface="Arial" panose="020B0604020202020204" pitchFamily="34" charset="0"/>
                          <a:ea typeface="Arial" panose="020B0604020202020204" pitchFamily="34" charset="0"/>
                        </a:rPr>
                        <a:t>Byggeriets samlede tidsplan overholdes samt at byggeriets samlede økonomi overholdes ift. den indgåede kontrakt med CC.</a:t>
                      </a:r>
                      <a:endParaRPr lang="da-DK" sz="1000" dirty="0"/>
                    </a:p>
                  </a:txBody>
                  <a:tcPr marT="45724" marB="45724"/>
                </a:tc>
                <a:tc vMerge="1">
                  <a:txBody>
                    <a:bodyPr/>
                    <a:lstStyle/>
                    <a:p>
                      <a:endParaRPr lang="da-DK" sz="1000" dirty="0"/>
                    </a:p>
                  </a:txBody>
                  <a:tcPr marT="45724" marB="45724"/>
                </a:tc>
                <a:extLst>
                  <a:ext uri="{0D108BD9-81ED-4DB2-BD59-A6C34878D82A}">
                    <a16:rowId xmlns:a16="http://schemas.microsoft.com/office/drawing/2014/main" val="3189999394"/>
                  </a:ext>
                </a:extLst>
              </a:tr>
              <a:tr h="732984">
                <a:tc>
                  <a:txBody>
                    <a:bodyPr/>
                    <a:lstStyle/>
                    <a:p>
                      <a:r>
                        <a:rPr lang="da-DK" sz="1000" dirty="0"/>
                        <a:t>Mål 4+5</a:t>
                      </a:r>
                    </a:p>
                  </a:txBody>
                  <a:tcPr marT="45724" marB="45724"/>
                </a:tc>
                <a:tc>
                  <a:txBody>
                    <a:bodyPr/>
                    <a:lstStyle/>
                    <a:p>
                      <a:r>
                        <a:rPr lang="da-DK" sz="1000" dirty="0"/>
                        <a:t>Trivsel</a:t>
                      </a:r>
                    </a:p>
                  </a:txBody>
                  <a:tcPr marT="45724" marB="45724"/>
                </a:tc>
                <a:tc>
                  <a:txBody>
                    <a:bodyPr/>
                    <a:lstStyle/>
                    <a:p>
                      <a:r>
                        <a:rPr lang="da-DK" sz="1000" dirty="0"/>
                        <a:t>Øget medarbejdertrivsel</a:t>
                      </a:r>
                    </a:p>
                    <a:p>
                      <a:endParaRPr lang="da-DK" sz="1000" dirty="0"/>
                    </a:p>
                    <a:p>
                      <a:endParaRPr lang="da-DK" sz="1000" dirty="0"/>
                    </a:p>
                    <a:p>
                      <a:endParaRPr lang="da-DK" sz="1000" dirty="0"/>
                    </a:p>
                    <a:p>
                      <a:r>
                        <a:rPr lang="da-DK" sz="1000" dirty="0"/>
                        <a:t>Øget elevtrivsel</a:t>
                      </a:r>
                    </a:p>
                  </a:txBody>
                  <a:tcPr marT="45724" marB="45724"/>
                </a:tc>
                <a:tc>
                  <a:txBody>
                    <a:bodyPr/>
                    <a:lstStyle/>
                    <a:p>
                      <a:pPr>
                        <a:lnSpc>
                          <a:spcPct val="107000"/>
                        </a:lnSpc>
                        <a:spcAft>
                          <a:spcPts val="800"/>
                        </a:spcAft>
                      </a:pPr>
                      <a:r>
                        <a:rPr lang="da-DK" sz="1000" dirty="0">
                          <a:solidFill>
                            <a:srgbClr val="000000"/>
                          </a:solidFill>
                          <a:effectLst/>
                          <a:latin typeface="Arial" panose="020B0604020202020204" pitchFamily="34" charset="0"/>
                          <a:ea typeface="Arial" panose="020B0604020202020204" pitchFamily="34" charset="0"/>
                          <a:cs typeface="Arial" panose="020B0604020202020204" pitchFamily="34" charset="0"/>
                        </a:rPr>
                        <a:t>Et forbedret resultat på MTU på de overordnede parametre og en o</a:t>
                      </a:r>
                      <a:r>
                        <a:rPr lang="da-DK" sz="1000" dirty="0">
                          <a:solidFill>
                            <a:srgbClr val="000000"/>
                          </a:solidFill>
                          <a:effectLst/>
                          <a:latin typeface="Arial" panose="020B0604020202020204" pitchFamily="34" charset="0"/>
                          <a:ea typeface="Arial" panose="020B0604020202020204" pitchFamily="34" charset="0"/>
                        </a:rPr>
                        <a:t>versigt over indsatser målrettet medarbejdere og ledere.</a:t>
                      </a:r>
                      <a:endParaRPr lang="da-DK" sz="1000" dirty="0"/>
                    </a:p>
                    <a:p>
                      <a:pPr>
                        <a:lnSpc>
                          <a:spcPct val="115000"/>
                        </a:lnSpc>
                        <a:spcAft>
                          <a:spcPts val="800"/>
                        </a:spcAft>
                      </a:pPr>
                      <a:r>
                        <a:rPr lang="da-DK" sz="1000" dirty="0"/>
                        <a:t>Et forbedret resultat af ETU måling ift. d</a:t>
                      </a:r>
                      <a:r>
                        <a:rPr lang="da-DK" sz="1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 overordnede parametre og en over</a:t>
                      </a:r>
                      <a:r>
                        <a:rPr lang="da-DK" sz="1000" dirty="0">
                          <a:effectLst/>
                          <a:latin typeface="Arial" panose="020B0604020202020204" pitchFamily="34" charset="0"/>
                          <a:ea typeface="Times New Roman" panose="02020603050405020304" pitchFamily="18" charset="0"/>
                        </a:rPr>
                        <a:t>sigt der beskriver </a:t>
                      </a:r>
                      <a:r>
                        <a:rPr lang="da-DK" sz="1000" dirty="0">
                          <a:solidFill>
                            <a:srgbClr val="000000"/>
                          </a:solidFill>
                          <a:effectLst/>
                          <a:latin typeface="Arial" panose="020B0604020202020204" pitchFamily="34" charset="0"/>
                          <a:ea typeface="Times New Roman" panose="02020603050405020304" pitchFamily="18" charset="0"/>
                        </a:rPr>
                        <a:t>de samlede</a:t>
                      </a:r>
                      <a:r>
                        <a:rPr lang="da-DK" sz="1000" dirty="0">
                          <a:effectLst/>
                          <a:latin typeface="Arial" panose="020B0604020202020204" pitchFamily="34" charset="0"/>
                          <a:ea typeface="Times New Roman" panose="02020603050405020304" pitchFamily="18" charset="0"/>
                        </a:rPr>
                        <a:t> aktiviteter for forbedret elevtrivsel.</a:t>
                      </a:r>
                      <a:endParaRPr lang="da-DK" sz="1000" dirty="0"/>
                    </a:p>
                  </a:txBody>
                  <a:tcPr marT="45724" marB="45724"/>
                </a:tc>
                <a:tc vMerge="1">
                  <a:txBody>
                    <a:bodyPr/>
                    <a:lstStyle/>
                    <a:p>
                      <a:endParaRPr lang="da-DK" sz="1000" dirty="0"/>
                    </a:p>
                  </a:txBody>
                  <a:tcPr marT="45724" marB="45724"/>
                </a:tc>
                <a:extLst>
                  <a:ext uri="{0D108BD9-81ED-4DB2-BD59-A6C34878D82A}">
                    <a16:rowId xmlns:a16="http://schemas.microsoft.com/office/drawing/2014/main" val="292536734"/>
                  </a:ext>
                </a:extLst>
              </a:tr>
              <a:tr h="732984">
                <a:tc>
                  <a:txBody>
                    <a:bodyPr/>
                    <a:lstStyle/>
                    <a:p>
                      <a:r>
                        <a:rPr lang="da-DK" sz="1000" dirty="0"/>
                        <a:t> Mål 6</a:t>
                      </a:r>
                    </a:p>
                    <a:p>
                      <a:endParaRPr lang="da-DK" sz="1000" dirty="0"/>
                    </a:p>
                  </a:txBody>
                  <a:tcPr marT="45724" marB="45724"/>
                </a:tc>
                <a:tc>
                  <a:txBody>
                    <a:bodyPr/>
                    <a:lstStyle/>
                    <a:p>
                      <a:r>
                        <a:rPr lang="da-DK" sz="1000" dirty="0"/>
                        <a:t>Fastholdelse</a:t>
                      </a:r>
                    </a:p>
                  </a:txBody>
                  <a:tcPr marT="45724" marB="45724"/>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a-DK" sz="1000" dirty="0"/>
                        <a:t>Styrket praktikpladsopsøgende arbejde med afsæt i Trepartsaften</a:t>
                      </a:r>
                    </a:p>
                    <a:p>
                      <a:endParaRPr lang="da-DK" sz="1000" dirty="0"/>
                    </a:p>
                  </a:txBody>
                  <a:tcPr marT="45724" marB="45724"/>
                </a:tc>
                <a:tc>
                  <a:txBody>
                    <a:bodyPr/>
                    <a:lstStyle/>
                    <a:p>
                      <a:r>
                        <a:rPr lang="da-DK" sz="1000" dirty="0">
                          <a:solidFill>
                            <a:srgbClr val="000000"/>
                          </a:solidFill>
                          <a:effectLst/>
                          <a:latin typeface="Arial" panose="020B0604020202020204" pitchFamily="34" charset="0"/>
                          <a:ea typeface="Arial" panose="020B0604020202020204" pitchFamily="34" charset="0"/>
                        </a:rPr>
                        <a:t>En samlet plan for de enkelte uddannelser samt planer for øget samarbejde med de faglige udvalg, andre skoler etc.</a:t>
                      </a:r>
                      <a:endParaRPr lang="da-DK" sz="1000" dirty="0"/>
                    </a:p>
                  </a:txBody>
                  <a:tcPr marT="45724" marB="45724"/>
                </a:tc>
                <a:tc vMerge="1">
                  <a:txBody>
                    <a:bodyPr/>
                    <a:lstStyle/>
                    <a:p>
                      <a:endParaRPr lang="da-DK" sz="1000" dirty="0"/>
                    </a:p>
                  </a:txBody>
                  <a:tcPr marT="45724" marB="45724"/>
                </a:tc>
                <a:extLst>
                  <a:ext uri="{0D108BD9-81ED-4DB2-BD59-A6C34878D82A}">
                    <a16:rowId xmlns:a16="http://schemas.microsoft.com/office/drawing/2014/main" val="4157644799"/>
                  </a:ext>
                </a:extLst>
              </a:tr>
            </a:tbl>
          </a:graphicData>
        </a:graphic>
      </p:graphicFrame>
    </p:spTree>
    <p:extLst>
      <p:ext uri="{BB962C8B-B14F-4D97-AF65-F5344CB8AC3E}">
        <p14:creationId xmlns:p14="http://schemas.microsoft.com/office/powerpoint/2010/main" val="247913463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ELECTEDLANGUAGE" val="Danish"/>
</p:tagLst>
</file>

<file path=ppt/theme/theme1.xml><?xml version="1.0" encoding="utf-8"?>
<a:theme xmlns:a="http://schemas.openxmlformats.org/drawingml/2006/main" name="TEC Theme">
  <a:themeElements>
    <a:clrScheme name="TEC">
      <a:dk1>
        <a:sysClr val="windowText" lastClr="000000"/>
      </a:dk1>
      <a:lt1>
        <a:sysClr val="window" lastClr="FFFFFF"/>
      </a:lt1>
      <a:dk2>
        <a:srgbClr val="00415A"/>
      </a:dk2>
      <a:lt2>
        <a:srgbClr val="E6E6E6"/>
      </a:lt2>
      <a:accent1>
        <a:srgbClr val="FA5050"/>
      </a:accent1>
      <a:accent2>
        <a:srgbClr val="28CDAF"/>
      </a:accent2>
      <a:accent3>
        <a:srgbClr val="00415A"/>
      </a:accent3>
      <a:accent4>
        <a:srgbClr val="550041"/>
      </a:accent4>
      <a:accent5>
        <a:srgbClr val="CDA01E"/>
      </a:accent5>
      <a:accent6>
        <a:srgbClr val="64BECD"/>
      </a:accent6>
      <a:hlink>
        <a:srgbClr val="5A1400"/>
      </a:hlink>
      <a:folHlink>
        <a:srgbClr val="5A14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noFill/>
        </a:ln>
        <a:effectLst/>
      </a:spPr>
      <a:bodyPr rtlCol="0" anchor="t" anchorCtr="0">
        <a:noAutofit/>
      </a:bodyPr>
      <a:lstStyle>
        <a:defPPr marL="171450" indent="-171450">
          <a:buClr>
            <a:schemeClr val="accent1"/>
          </a:buClr>
          <a:buFont typeface="Arial" panose="020B0604020202020204" pitchFamily="34" charset="0"/>
          <a:buChar char="•"/>
          <a:defRPr sz="1200" dirty="0" err="1" smtClean="0">
            <a:solidFill>
              <a:schemeClr val="tx1"/>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marL="171450" indent="-171450">
          <a:buClr>
            <a:schemeClr val="accent1"/>
          </a:buClr>
          <a:buFont typeface="Arial" panose="020B0604020202020204" pitchFamily="34" charset="0"/>
          <a:buChar char="•"/>
          <a:defRPr sz="1200" dirty="0" err="1" smtClean="0"/>
        </a:defPPr>
      </a:lstStyle>
    </a:txDef>
  </a:objectDefaults>
  <a:extraClrSchemeLst/>
  <a:extLst>
    <a:ext uri="{05A4C25C-085E-4340-85A3-A5531E510DB2}">
      <thm15:themeFamily xmlns:thm15="http://schemas.microsoft.com/office/thememl/2012/main" name="TEC_template" id="{FB300AC9-6169-483C-A908-8B3B62CCB9F1}" vid="{1B6A09C8-1837-4DFE-9917-953FC0FF53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TEC_template</Template>
  <TotalTime>2076</TotalTime>
  <Words>198</Words>
  <Application>Microsoft Office PowerPoint</Application>
  <PresentationFormat>Skærmshow (4:3)</PresentationFormat>
  <Paragraphs>36</Paragraphs>
  <Slides>1</Slides>
  <Notes>0</Notes>
  <HiddenSlides>0</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1</vt:i4>
      </vt:variant>
    </vt:vector>
  </HeadingPairs>
  <TitlesOfParts>
    <vt:vector size="4" baseType="lpstr">
      <vt:lpstr>Arial</vt:lpstr>
      <vt:lpstr>Calibri</vt:lpstr>
      <vt:lpstr>TEC Theme</vt:lpstr>
      <vt:lpstr>Evaluering af direktørkontrakt 2021</vt:lpstr>
    </vt:vector>
  </TitlesOfParts>
  <Company>Eniga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Internt ledelsesudviklingsforløb TEC</dc:title>
  <dc:creator>Nadia Halkjær Jensen - TEC</dc:creator>
  <cp:lastModifiedBy>Mette Leth Nielsen</cp:lastModifiedBy>
  <cp:revision>100</cp:revision>
  <cp:lastPrinted>2019-10-31T15:09:28Z</cp:lastPrinted>
  <dcterms:created xsi:type="dcterms:W3CDTF">2017-09-14T13:04:50Z</dcterms:created>
  <dcterms:modified xsi:type="dcterms:W3CDTF">2022-09-16T12:39:25Z</dcterms:modified>
</cp:coreProperties>
</file>